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3062287"/>
            <a:ext cx="97440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918"/>
            <a:ext cx="10430272" cy="554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4166664"/>
            <a:ext cx="151216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718"/>
            <a:ext cx="9922024" cy="55277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2636912"/>
            <a:ext cx="396044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56335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4293096"/>
            <a:ext cx="381642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157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4221088"/>
            <a:ext cx="316835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08379"/>
            <a:ext cx="10225136" cy="681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8248" y="4067233"/>
            <a:ext cx="1022513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8248" y="4783606"/>
            <a:ext cx="10360360" cy="681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8248" y="5592497"/>
            <a:ext cx="10360360" cy="6814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1572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10975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9122" y="1581608"/>
            <a:ext cx="1659046" cy="54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6032" y="3347203"/>
            <a:ext cx="3528392" cy="602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1956" y="5110684"/>
            <a:ext cx="2448272" cy="602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60848"/>
            <a:ext cx="115633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122392"/>
            <a:ext cx="316835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861048"/>
            <a:ext cx="3168352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93622" cy="542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04288" cy="554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2025-08-13T04:16:39Z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