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5" r:id="rId63"/>
    <p:sldId id="386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396" r:id="rId74"/>
    <p:sldId id="397" r:id="rId75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19"/>
          <a:stretch/>
        </p:blipFill>
        <p:spPr>
          <a:xfrm>
            <a:off x="442880" y="1271364"/>
            <a:ext cx="11326861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86" y="1547914"/>
            <a:ext cx="115157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98" y="1538052"/>
            <a:ext cx="106108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4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19" y="1552432"/>
            <a:ext cx="115252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4908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6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50524"/>
            <a:ext cx="115538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6531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8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99" y="1331890"/>
            <a:ext cx="970597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03" y="3933056"/>
            <a:ext cx="946785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9330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7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64" y="1339211"/>
            <a:ext cx="113252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330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4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15" y="1348893"/>
            <a:ext cx="115919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4750" y="2708920"/>
            <a:ext cx="2141490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25660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340423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9" y="5229199"/>
            <a:ext cx="1512168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75906"/>
            <a:ext cx="116205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299627"/>
            <a:ext cx="1512168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902325"/>
            <a:ext cx="1512168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0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86009"/>
            <a:ext cx="115252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61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087"/>
          <a:stretch/>
        </p:blipFill>
        <p:spPr>
          <a:xfrm>
            <a:off x="344238" y="1285316"/>
            <a:ext cx="11503644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64904"/>
            <a:ext cx="1080120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3828491"/>
            <a:ext cx="1080120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088" y="4509120"/>
            <a:ext cx="1080120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2259" y="5805264"/>
            <a:ext cx="1080120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7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31" y="1367402"/>
            <a:ext cx="114776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69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28" y="1278622"/>
            <a:ext cx="116205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9832" y="3861048"/>
            <a:ext cx="960784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88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58524"/>
            <a:ext cx="114871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3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10946"/>
            <a:ext cx="115538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04290"/>
            <a:ext cx="960784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3224736"/>
            <a:ext cx="960784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4437112"/>
            <a:ext cx="960784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33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81724"/>
            <a:ext cx="115538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916832"/>
            <a:ext cx="960784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3797245"/>
            <a:ext cx="960784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51484"/>
            <a:ext cx="1151572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651484"/>
            <a:ext cx="960784" cy="40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5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34" y="1370531"/>
            <a:ext cx="115347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25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05256"/>
            <a:ext cx="11487150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575" y="1841448"/>
            <a:ext cx="115538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3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79748"/>
            <a:ext cx="115919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75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638610"/>
            <a:ext cx="115538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5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556792"/>
            <a:ext cx="108966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002" y="1556793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002" y="2204864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002" y="2817668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753" y="3501384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753" y="4119330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64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498333"/>
            <a:ext cx="1079182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5574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3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77" y="1484784"/>
            <a:ext cx="102393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002" y="1556793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002" y="2204864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002" y="2817668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753" y="3501384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753" y="4119330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1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77264"/>
            <a:ext cx="11515725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65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06" y="1275097"/>
            <a:ext cx="116205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9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40" y="1293037"/>
            <a:ext cx="115728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1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637"/>
          <a:stretch/>
        </p:blipFill>
        <p:spPr>
          <a:xfrm>
            <a:off x="286397" y="1249131"/>
            <a:ext cx="11601450" cy="556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41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438163"/>
            <a:ext cx="114871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002" y="1556793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91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439410"/>
            <a:ext cx="114585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002" y="1556793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57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547914"/>
            <a:ext cx="114109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002" y="1556793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08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30532"/>
            <a:ext cx="114395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002" y="1556793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2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66"/>
          <a:stretch/>
        </p:blipFill>
        <p:spPr>
          <a:xfrm>
            <a:off x="345222" y="1277971"/>
            <a:ext cx="11513169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33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785" y="1507548"/>
            <a:ext cx="107727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5574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9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63" y="1290786"/>
            <a:ext cx="115252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35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53" y="1289155"/>
            <a:ext cx="115538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96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20920"/>
            <a:ext cx="115157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36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338" y="1277563"/>
            <a:ext cx="115443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002" y="1268760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002" y="4041804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58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2" y="1502540"/>
            <a:ext cx="115157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002" y="1556792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00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67" t="-153"/>
          <a:stretch/>
        </p:blipFill>
        <p:spPr>
          <a:xfrm>
            <a:off x="371855" y="1233249"/>
            <a:ext cx="11489357" cy="534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40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03825"/>
            <a:ext cx="115347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26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19" y="1319483"/>
            <a:ext cx="115252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69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37723"/>
            <a:ext cx="114204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880" y="1556792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880" y="3581894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11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583" y="1412776"/>
            <a:ext cx="11496675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880" y="1556792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63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511418"/>
            <a:ext cx="1080135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06" y="1539036"/>
            <a:ext cx="114681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880" y="1556792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83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74876"/>
            <a:ext cx="115728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077072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44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72104"/>
            <a:ext cx="116205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268760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4797152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08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59371"/>
            <a:ext cx="115633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77072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5445224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0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72" y="1368386"/>
            <a:ext cx="115443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94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90675"/>
            <a:ext cx="114204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2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55148"/>
            <a:ext cx="115062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6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20777"/>
            <a:ext cx="115538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7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2078"/>
            <a:ext cx="116205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68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72" y="1310299"/>
            <a:ext cx="116967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3671658"/>
            <a:ext cx="4032448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4995664"/>
            <a:ext cx="20882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71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59" y="1386142"/>
            <a:ext cx="115157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0506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9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03945"/>
            <a:ext cx="116490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47162" y="2285750"/>
            <a:ext cx="2736304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9385" y="4265478"/>
            <a:ext cx="3009934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49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340" y="2600325"/>
            <a:ext cx="1164907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71658"/>
            <a:ext cx="6480720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5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09" y="1312734"/>
            <a:ext cx="115538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13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28" y="1367402"/>
            <a:ext cx="115443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988840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1988840"/>
            <a:ext cx="1440160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978674"/>
            <a:ext cx="1872208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3978674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4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90997"/>
            <a:ext cx="115824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636912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2649980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4653136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4621701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70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483" y="1403898"/>
            <a:ext cx="115347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9430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302740"/>
            <a:ext cx="1800200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50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22" y="1361775"/>
            <a:ext cx="115824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59690"/>
            <a:ext cx="2736304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4662014"/>
            <a:ext cx="2736304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06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490" y="1374198"/>
            <a:ext cx="115347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953572"/>
            <a:ext cx="172819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294" y="2636912"/>
            <a:ext cx="172819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3960918"/>
            <a:ext cx="20882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89828" y="4581128"/>
            <a:ext cx="864096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83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28" y="1389519"/>
            <a:ext cx="117252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95342"/>
            <a:ext cx="1656184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468246"/>
            <a:ext cx="1656184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095820"/>
            <a:ext cx="1656184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1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06" y="1359508"/>
            <a:ext cx="116490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322028"/>
            <a:ext cx="1512168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31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29174"/>
            <a:ext cx="601980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08" y="3573016"/>
            <a:ext cx="7524750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94" y="1368386"/>
            <a:ext cx="116205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21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68559"/>
            <a:ext cx="115824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36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7070"/>
            <a:ext cx="117443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789040"/>
            <a:ext cx="1512168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4410478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000" y="5049672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00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65" y="1529174"/>
            <a:ext cx="116300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000" y="1493662"/>
            <a:ext cx="114776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097344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000" y="272766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356992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640" y="3987308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026" y="4607762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31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53" y="1512947"/>
            <a:ext cx="116300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000" y="1493662"/>
            <a:ext cx="11477632" cy="467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12" y="2097344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000" y="2727660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356992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640" y="3987308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7026" y="4607762"/>
            <a:ext cx="11607732" cy="493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81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86" y="1556792"/>
            <a:ext cx="108775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419" y="281905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6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540" y="1358524"/>
            <a:ext cx="114966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3305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2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0</Words>
  <Application>Microsoft Office PowerPoint</Application>
  <PresentationFormat>宽屏</PresentationFormat>
  <Paragraphs>0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95</cp:revision>
  <dcterms:created xsi:type="dcterms:W3CDTF">2015-09-16T06:44:00Z</dcterms:created>
  <dcterms:modified xsi:type="dcterms:W3CDTF">2025-08-21T10:53:33Z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