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3019425"/>
            <a:ext cx="78200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26876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1600"/>
            <a:ext cx="116014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0053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340768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8853"/>
            <a:ext cx="10208914" cy="55426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3025"/>
            <a:ext cx="114681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43025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014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490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6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4149080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085184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374477"/>
            <a:ext cx="1368152" cy="550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5229200"/>
            <a:ext cx="1368152" cy="550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8192" y="5229200"/>
            <a:ext cx="2237928" cy="550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1480" y="2276872"/>
            <a:ext cx="1602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5057136"/>
            <a:ext cx="38884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3512" y="594928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4337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1671" y="233458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21297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3265347"/>
            <a:ext cx="18066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5633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728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