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6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176587"/>
            <a:ext cx="113157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530158"/>
            <a:ext cx="114776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492896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74374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4" y="1532126"/>
            <a:ext cx="11487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1912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491912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500790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0" y="1536154"/>
            <a:ext cx="114585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4675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465496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446756"/>
            <a:ext cx="14257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0044" y="4445990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4437112"/>
            <a:ext cx="14257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401088"/>
            <a:ext cx="2657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368386"/>
            <a:ext cx="115252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9101"/>
            <a:ext cx="114109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14"/>
          <a:stretch/>
        </p:blipFill>
        <p:spPr>
          <a:xfrm>
            <a:off x="677644" y="1528762"/>
            <a:ext cx="10857854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34479"/>
            <a:ext cx="11372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88" y="1453999"/>
            <a:ext cx="113823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13" y="1375492"/>
            <a:ext cx="115633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813" y="13230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813" y="2058066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101" y="2798684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101" y="3545398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389" y="42921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198" y="5041054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5" y="1413902"/>
            <a:ext cx="11525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813" y="13230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813" y="206416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01" y="2810876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101" y="3557590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389" y="42921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198" y="5041054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74" t="1064"/>
          <a:stretch/>
        </p:blipFill>
        <p:spPr>
          <a:xfrm>
            <a:off x="364952" y="1279736"/>
            <a:ext cx="11131028" cy="51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1" y="1385883"/>
            <a:ext cx="115157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813" y="13230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813" y="2051970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01" y="2798684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101" y="3545398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389" y="4292112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198" y="5041054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913" y="5776053"/>
            <a:ext cx="1156335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40308"/>
            <a:ext cx="115157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0502" y="2635928"/>
            <a:ext cx="221702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885932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13" y="1949081"/>
            <a:ext cx="114395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665" y="2727019"/>
            <a:ext cx="10848975" cy="2143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20309" y="1909880"/>
            <a:ext cx="255601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413461"/>
            <a:ext cx="255601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66" y="1971084"/>
            <a:ext cx="11506200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907954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65870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944450"/>
            <a:ext cx="11496675" cy="467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4400812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5858728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1944741"/>
            <a:ext cx="114871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119908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131"/>
          <a:stretch/>
        </p:blipFill>
        <p:spPr>
          <a:xfrm>
            <a:off x="298864" y="1938985"/>
            <a:ext cx="11458575" cy="14180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636912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0300"/>
          <a:stretch/>
        </p:blipFill>
        <p:spPr>
          <a:xfrm>
            <a:off x="307742" y="1953328"/>
            <a:ext cx="11458575" cy="14722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5827"/>
          <a:stretch/>
        </p:blipFill>
        <p:spPr>
          <a:xfrm>
            <a:off x="389878" y="3374749"/>
            <a:ext cx="1143000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40" y="1930753"/>
            <a:ext cx="11344275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2609294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4112584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82" y="1979962"/>
            <a:ext cx="111156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89" y="1276885"/>
            <a:ext cx="11401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1056"/>
            <a:ext cx="113823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609294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112584"/>
            <a:ext cx="14424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49751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191"/>
            <a:ext cx="79533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80" y="1403898"/>
            <a:ext cx="10315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727"/>
          <a:stretch/>
        </p:blipFill>
        <p:spPr>
          <a:xfrm>
            <a:off x="351743" y="1393279"/>
            <a:ext cx="1015548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764" y="2420888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356992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29309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311827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22" y="1509791"/>
            <a:ext cx="9934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764" y="2420888"/>
            <a:ext cx="24338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1519901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2452" y="4445990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556792"/>
            <a:ext cx="114966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84018"/>
            <a:ext cx="24338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2025-08-20T07:24:22Z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