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52" r:id="rId2"/>
    <p:sldId id="382" r:id="rId3"/>
    <p:sldId id="353" r:id="rId4"/>
    <p:sldId id="354" r:id="rId5"/>
    <p:sldId id="355" r:id="rId6"/>
    <p:sldId id="356" r:id="rId7"/>
    <p:sldId id="357" r:id="rId8"/>
    <p:sldId id="358" r:id="rId9"/>
    <p:sldId id="359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83" r:id="rId24"/>
    <p:sldId id="384" r:id="rId25"/>
    <p:sldId id="373" r:id="rId26"/>
    <p:sldId id="374" r:id="rId27"/>
    <p:sldId id="375" r:id="rId28"/>
    <p:sldId id="376" r:id="rId29"/>
    <p:sldId id="377" r:id="rId30"/>
    <p:sldId id="378" r:id="rId31"/>
    <p:sldId id="379" r:id="rId32"/>
    <p:sldId id="380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6" autoAdjust="0"/>
    <p:restoredTop sz="95434" autoAdjust="0"/>
  </p:normalViewPr>
  <p:slideViewPr>
    <p:cSldViewPr showGuides="1">
      <p:cViewPr varScale="1">
        <p:scale>
          <a:sx n="86" d="100"/>
          <a:sy n="86" d="100"/>
        </p:scale>
        <p:origin x="571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175" y="2204864"/>
            <a:ext cx="8629650" cy="10287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3357976"/>
            <a:ext cx="1144905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41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194" y="1310981"/>
            <a:ext cx="114681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00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238" y="1505200"/>
            <a:ext cx="1143000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168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91" y="1506104"/>
            <a:ext cx="1148715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83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150" y="1523259"/>
            <a:ext cx="114966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086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16" y="1499540"/>
            <a:ext cx="1146810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481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928" y="1493800"/>
            <a:ext cx="115728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91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107" y="1440394"/>
            <a:ext cx="1152525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34888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724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603" y="1494646"/>
            <a:ext cx="1143952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34888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394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04864"/>
            <a:ext cx="10877550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48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754" y="1520296"/>
            <a:ext cx="11506200" cy="226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51956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20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91" y="1270595"/>
            <a:ext cx="114871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02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885" y="1346458"/>
            <a:ext cx="114776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871252"/>
            <a:ext cx="1091168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699166"/>
            <a:ext cx="1091168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2629" y="5520233"/>
            <a:ext cx="1091168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739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194" y="1292578"/>
            <a:ext cx="1146810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695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01"/>
          <a:stretch/>
        </p:blipFill>
        <p:spPr>
          <a:xfrm>
            <a:off x="340078" y="1556792"/>
            <a:ext cx="11458575" cy="4776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843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453" y="1530751"/>
            <a:ext cx="1155382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402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259" y="1556792"/>
            <a:ext cx="11515725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106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318" y="1503524"/>
            <a:ext cx="115062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44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492" y="1549432"/>
            <a:ext cx="115824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42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492" y="1563438"/>
            <a:ext cx="115824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507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174" y="1320456"/>
            <a:ext cx="1149667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3397417"/>
            <a:ext cx="4824536" cy="670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479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246" y="1286516"/>
            <a:ext cx="11534775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303" y="2568430"/>
            <a:ext cx="11487150" cy="3867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2024" y="2568431"/>
            <a:ext cx="4824536" cy="5725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76293" y="5776662"/>
            <a:ext cx="5306990" cy="5725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77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841" y="1489485"/>
            <a:ext cx="114490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951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246" y="1286516"/>
            <a:ext cx="11534775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022" y="2566235"/>
            <a:ext cx="11506200" cy="2447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83832" y="3379661"/>
            <a:ext cx="6768752" cy="670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729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246" y="1286516"/>
            <a:ext cx="11534775" cy="1285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127" y="2511906"/>
            <a:ext cx="11601450" cy="280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3424051"/>
            <a:ext cx="10585176" cy="670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6464" y="4221088"/>
            <a:ext cx="10585176" cy="670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767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202" y="1436100"/>
            <a:ext cx="112395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0486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25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244" y="1497564"/>
            <a:ext cx="114300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131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172" y="1502540"/>
            <a:ext cx="113919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228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0" y="1563619"/>
            <a:ext cx="115443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39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186" y="1349046"/>
            <a:ext cx="111537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8283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06896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93305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985" y="479715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6985" y="559097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816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764" y="1376280"/>
            <a:ext cx="1099185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1277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27687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985" y="306896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985" y="392591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2461" y="472514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376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33512"/>
            <a:ext cx="1142047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880130"/>
            <a:ext cx="1091168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708044"/>
            <a:ext cx="10911684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250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108</cp:revision>
  <dcterms:created xsi:type="dcterms:W3CDTF">2015-09-16T06:44:00Z</dcterms:created>
  <dcterms:modified xsi:type="dcterms:W3CDTF">2025-08-17T14:21:28Z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