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2" r:id="rId2"/>
    <p:sldId id="382" r:id="rId3"/>
    <p:sldId id="383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396" r:id="rId17"/>
    <p:sldId id="397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3095625"/>
            <a:ext cx="107918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1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71700"/>
            <a:ext cx="109347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46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70" y="1411808"/>
            <a:ext cx="114871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4293096"/>
            <a:ext cx="3017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255834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10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31" y="1297362"/>
            <a:ext cx="114776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2503" y="2231498"/>
            <a:ext cx="417972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3201146"/>
            <a:ext cx="53285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01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72" y="1295394"/>
            <a:ext cx="114681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046" y="2165156"/>
            <a:ext cx="11300126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046" y="3120000"/>
            <a:ext cx="11300126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73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55"/>
          <a:stretch/>
        </p:blipFill>
        <p:spPr>
          <a:xfrm>
            <a:off x="389612" y="1238378"/>
            <a:ext cx="11417919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22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3349"/>
          <a:stretch/>
        </p:blipFill>
        <p:spPr>
          <a:xfrm>
            <a:off x="385762" y="1503269"/>
            <a:ext cx="11420475" cy="258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72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1856"/>
          <a:stretch/>
        </p:blipFill>
        <p:spPr>
          <a:xfrm>
            <a:off x="385762" y="1492678"/>
            <a:ext cx="11420475" cy="26642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47522"/>
            <a:ext cx="288032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2447522"/>
            <a:ext cx="288032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420366"/>
            <a:ext cx="194421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23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819" y="1296919"/>
            <a:ext cx="113728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582660"/>
            <a:ext cx="424847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537380"/>
            <a:ext cx="424847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4492100"/>
            <a:ext cx="424847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5462119"/>
            <a:ext cx="424847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64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468" t="742"/>
          <a:stretch/>
        </p:blipFill>
        <p:spPr>
          <a:xfrm>
            <a:off x="426108" y="1278382"/>
            <a:ext cx="11403061" cy="450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2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586"/>
          <a:stretch/>
        </p:blipFill>
        <p:spPr>
          <a:xfrm>
            <a:off x="407368" y="1279609"/>
            <a:ext cx="11417349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19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35121"/>
            <a:ext cx="114204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9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6403"/>
            <a:ext cx="113538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74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620"/>
          <a:stretch/>
        </p:blipFill>
        <p:spPr>
          <a:xfrm>
            <a:off x="299157" y="1270728"/>
            <a:ext cx="11487150" cy="244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57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991" y="1392601"/>
            <a:ext cx="115157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0128" y="432071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01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56725"/>
            <a:ext cx="114585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2088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60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123</cp:revision>
  <dcterms:created xsi:type="dcterms:W3CDTF">2015-09-16T06:44:00Z</dcterms:created>
  <dcterms:modified xsi:type="dcterms:W3CDTF">2025-08-20T12:00:45Z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