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943466"/>
            <a:ext cx="1145857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262" y="3421792"/>
            <a:ext cx="102774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0" b="640"/>
          <a:stretch/>
        </p:blipFill>
        <p:spPr>
          <a:xfrm>
            <a:off x="371475" y="1268760"/>
            <a:ext cx="11449050" cy="5463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1" y="2924944"/>
            <a:ext cx="291621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5" y="4112584"/>
            <a:ext cx="14401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64327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14733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9916" y="6183060"/>
            <a:ext cx="17641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02"/>
          <a:stretch/>
        </p:blipFill>
        <p:spPr>
          <a:xfrm>
            <a:off x="434002" y="1284465"/>
            <a:ext cx="11336386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1" y="513943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13943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22" y="1657697"/>
            <a:ext cx="1145857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2204864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768723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7321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85" y="1271120"/>
            <a:ext cx="107727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35754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4535754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74766" y="507630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3398" y="507630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74766" y="5599355"/>
            <a:ext cx="3113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3398" y="5599355"/>
            <a:ext cx="3113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528" y="6122659"/>
            <a:ext cx="3113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60" y="6122659"/>
            <a:ext cx="3113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93</cp:revision>
  <dcterms:created xsi:type="dcterms:W3CDTF">2015-09-16T06:44:00Z</dcterms:created>
  <dcterms:modified xsi:type="dcterms:W3CDTF">2025-08-20T01:00:27Z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