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3140968"/>
            <a:ext cx="7620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63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436510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20746" cy="54119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9675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782"/>
            <a:ext cx="9451180" cy="55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93096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4295101"/>
            <a:ext cx="128045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55834" cy="54912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13285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2132856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5085184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9669" y="5032430"/>
            <a:ext cx="144016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7896" cy="546575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150440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092731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5013176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8153" y="4941168"/>
            <a:ext cx="12961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128"/>
            <a:ext cx="11231588" cy="5519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20486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12976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22920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7724" y="5229200"/>
            <a:ext cx="30345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320152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4" y="3304237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819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02" y="5075382"/>
            <a:ext cx="114966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6093296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60272" cy="54808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5949280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2025-08-13T05:40:39Z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