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571750"/>
            <a:ext cx="78867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6528"/>
            <a:ext cx="10995670" cy="555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5262" r="70"/>
          <a:stretch/>
        </p:blipFill>
        <p:spPr>
          <a:xfrm>
            <a:off x="263352" y="1268760"/>
            <a:ext cx="11593288" cy="388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2050"/>
            <a:ext cx="11050446" cy="556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99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093" y="2494230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716" y="3619646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093" y="464486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8886" y="5699939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44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31666" cy="54673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89348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755" y="2230125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662" y="4094094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700" y="5087625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000" y="6142702"/>
            <a:ext cx="6480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0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482744"/>
            <a:ext cx="604867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5538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1772816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861048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38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205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906812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4005064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5824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843152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968224"/>
            <a:ext cx="43924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9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16832"/>
            <a:ext cx="116014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931967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4049024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04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5885"/>
            <a:ext cx="10730556" cy="5616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245885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3140968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216" y="5173104"/>
            <a:ext cx="223224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0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4150"/>
            <a:ext cx="11216058" cy="563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4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340768"/>
            <a:ext cx="10369152" cy="5472608"/>
            <a:chOff x="336104" y="1124744"/>
            <a:chExt cx="11687175" cy="6591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1504" y="1124744"/>
              <a:ext cx="10391775" cy="838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6104" y="1962944"/>
              <a:ext cx="11687175" cy="5753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85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2025-08-13T05:35:14Z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