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56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35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9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3143250"/>
            <a:ext cx="88868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81225"/>
            <a:ext cx="108680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06008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06008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06008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06008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171" y="3938939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397569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32" y="1936849"/>
            <a:ext cx="114585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9669" y="37353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7901" y="37353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5229" y="37353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1442" y="37353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2277" y="4659631"/>
            <a:ext cx="288549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2" y="2002745"/>
            <a:ext cx="11458575" cy="4676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27612" y="4958924"/>
            <a:ext cx="432035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7790" y="587727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32" y="1987391"/>
            <a:ext cx="115347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6507" y="1892281"/>
            <a:ext cx="254567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2817031"/>
            <a:ext cx="254567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3743666"/>
            <a:ext cx="145087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7888" y="5589240"/>
            <a:ext cx="392759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5" y="1916832"/>
            <a:ext cx="11487150" cy="257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" y="4727535"/>
            <a:ext cx="11487150" cy="1571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1910177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6440" y="3753880"/>
            <a:ext cx="392759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558279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47" y="1974736"/>
            <a:ext cx="11553825" cy="153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1898288"/>
            <a:ext cx="30963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155" y="1947312"/>
            <a:ext cx="11449050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822232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50368"/>
            <a:ext cx="114776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193842"/>
            <a:ext cx="25202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39436"/>
            <a:ext cx="25202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822658"/>
            <a:ext cx="115252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797700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056" y="3861048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5899438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42" y="1962105"/>
            <a:ext cx="1142047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408" y="485929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83189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737" b="49011"/>
          <a:stretch/>
        </p:blipFill>
        <p:spPr>
          <a:xfrm>
            <a:off x="1141440" y="2285750"/>
            <a:ext cx="10631272" cy="25934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728912"/>
            <a:ext cx="7429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2" y="1957472"/>
            <a:ext cx="11458575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289653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83661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0" y="1944593"/>
            <a:ext cx="1150620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3842504"/>
            <a:ext cx="29523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86248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" y="1988840"/>
            <a:ext cx="11477625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388768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9651" y="387801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1971531"/>
            <a:ext cx="114300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90763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1258" y="289876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41" y="1942941"/>
            <a:ext cx="116490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414908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149080"/>
            <a:ext cx="140020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14103"/>
            <a:ext cx="1146810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77764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44648"/>
            <a:ext cx="114300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818858"/>
            <a:ext cx="30963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68768"/>
            <a:ext cx="30963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72" y="1950551"/>
            <a:ext cx="11458575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3159" y="1916275"/>
            <a:ext cx="357054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97152"/>
            <a:ext cx="48245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5751012"/>
            <a:ext cx="357054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" y="1912466"/>
            <a:ext cx="1143000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846478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60" y="1841202"/>
            <a:ext cx="114300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837600"/>
            <a:ext cx="25922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5751012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501" t="50989"/>
          <a:stretch/>
        </p:blipFill>
        <p:spPr>
          <a:xfrm>
            <a:off x="1127448" y="2664297"/>
            <a:ext cx="10775288" cy="2492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305742"/>
            <a:ext cx="742950" cy="1400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40981"/>
            <a:ext cx="1140142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83439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1069"/>
          <a:stretch/>
        </p:blipFill>
        <p:spPr>
          <a:xfrm>
            <a:off x="347662" y="1933866"/>
            <a:ext cx="11496675" cy="26472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813923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2924"/>
          <a:stretch/>
        </p:blipFill>
        <p:spPr>
          <a:xfrm>
            <a:off x="347662" y="1916832"/>
            <a:ext cx="11496675" cy="25469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804069"/>
            <a:ext cx="35283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391"/>
          <a:stretch/>
        </p:blipFill>
        <p:spPr>
          <a:xfrm>
            <a:off x="376237" y="1969500"/>
            <a:ext cx="11439525" cy="27822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1316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00" y="1882227"/>
            <a:ext cx="114585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898288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6057" y="3789040"/>
            <a:ext cx="27163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63826"/>
            <a:ext cx="113919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479715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479715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2" y="1944450"/>
            <a:ext cx="11506200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4221088"/>
            <a:ext cx="37147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9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2025-08-20T02:57:14Z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