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552700"/>
            <a:ext cx="89535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41246" cy="558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-385" b="15015"/>
          <a:stretch/>
        </p:blipFill>
        <p:spPr>
          <a:xfrm>
            <a:off x="263352" y="1268760"/>
            <a:ext cx="11665296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681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484784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478315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559769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204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640485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06679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720117"/>
            <a:ext cx="7920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490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58570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87270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607958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647774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42088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458379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15114" cy="55174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270983"/>
            <a:ext cx="1944216" cy="494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256936"/>
            <a:ext cx="1944216" cy="494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400" y="5204493"/>
            <a:ext cx="1944216" cy="543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05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9904" y="447228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124016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341853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760" y="1340768"/>
            <a:ext cx="338448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3429000"/>
            <a:ext cx="338448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688" y="1268760"/>
            <a:ext cx="116871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340768"/>
            <a:ext cx="1393217" cy="470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367456"/>
            <a:ext cx="20162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014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2025-08-13T05:22:56Z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