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52" r:id="rId2"/>
    <p:sldId id="38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204864"/>
            <a:ext cx="862965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12" y="3397658"/>
            <a:ext cx="1142047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86142"/>
            <a:ext cx="113823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1464" y="3284984"/>
            <a:ext cx="1051572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221088"/>
            <a:ext cx="1051572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0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59" y="1251004"/>
            <a:ext cx="113633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16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73"/>
          <a:stretch/>
        </p:blipFill>
        <p:spPr>
          <a:xfrm>
            <a:off x="349603" y="1242874"/>
            <a:ext cx="11439525" cy="520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3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54"/>
          <a:stretch/>
        </p:blipFill>
        <p:spPr>
          <a:xfrm>
            <a:off x="334669" y="1269506"/>
            <a:ext cx="11487150" cy="522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8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22" y="1247060"/>
            <a:ext cx="1138237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78" y="2924944"/>
            <a:ext cx="113823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248042"/>
            <a:ext cx="114681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44" y="1520296"/>
            <a:ext cx="11306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72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66" y="1520296"/>
            <a:ext cx="115347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39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79" y="1556792"/>
            <a:ext cx="114871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48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86" y="1397956"/>
            <a:ext cx="114966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284984"/>
            <a:ext cx="1051572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21088"/>
            <a:ext cx="1051572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25355"/>
            <a:ext cx="114871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53455"/>
            <a:ext cx="113823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73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23181"/>
            <a:ext cx="114871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9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63" b="1"/>
          <a:stretch/>
        </p:blipFill>
        <p:spPr>
          <a:xfrm>
            <a:off x="357834" y="1269746"/>
            <a:ext cx="11458575" cy="422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4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808"/>
          <a:stretch/>
        </p:blipFill>
        <p:spPr>
          <a:xfrm>
            <a:off x="371475" y="1268760"/>
            <a:ext cx="11449050" cy="52844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4834" y="980728"/>
            <a:ext cx="22669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5526"/>
            <a:ext cx="114395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2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50" y="1303286"/>
            <a:ext cx="114204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2924944"/>
            <a:ext cx="1145857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4480075"/>
            <a:ext cx="234026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5489614"/>
            <a:ext cx="42484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50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100"/>
          <a:stretch/>
        </p:blipFill>
        <p:spPr>
          <a:xfrm>
            <a:off x="371856" y="1386142"/>
            <a:ext cx="11439525" cy="38164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654450"/>
            <a:ext cx="33483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4509120"/>
            <a:ext cx="42484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7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349646"/>
            <a:ext cx="11515725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349646"/>
            <a:ext cx="165618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6290" y="2346912"/>
            <a:ext cx="223224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311344"/>
            <a:ext cx="1051572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247448"/>
            <a:ext cx="1051572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7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45" y="1406502"/>
            <a:ext cx="11334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72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3" t="1905"/>
          <a:stretch/>
        </p:blipFill>
        <p:spPr>
          <a:xfrm>
            <a:off x="380734" y="1244099"/>
            <a:ext cx="1141315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88"/>
          <a:stretch/>
        </p:blipFill>
        <p:spPr>
          <a:xfrm>
            <a:off x="358481" y="1256363"/>
            <a:ext cx="11439525" cy="526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3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26" b="-1"/>
          <a:stretch/>
        </p:blipFill>
        <p:spPr>
          <a:xfrm>
            <a:off x="347662" y="1253497"/>
            <a:ext cx="11496675" cy="532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70"/>
          <a:stretch/>
        </p:blipFill>
        <p:spPr>
          <a:xfrm>
            <a:off x="312797" y="1242127"/>
            <a:ext cx="11477625" cy="535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13" y="1243113"/>
            <a:ext cx="114109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1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02"/>
          <a:stretch/>
        </p:blipFill>
        <p:spPr>
          <a:xfrm>
            <a:off x="326642" y="1268760"/>
            <a:ext cx="10782300" cy="44237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877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2163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555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8939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7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85"/>
          <a:stretch/>
        </p:blipFill>
        <p:spPr>
          <a:xfrm>
            <a:off x="389612" y="1268760"/>
            <a:ext cx="10420350" cy="53650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877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2163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216" y="400729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2224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9250" y="594865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5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107</cp:revision>
  <dcterms:created xsi:type="dcterms:W3CDTF">2015-09-16T06:44:00Z</dcterms:created>
  <dcterms:modified xsi:type="dcterms:W3CDTF">2025-08-18T05:35:05Z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