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3143250"/>
            <a:ext cx="87344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03" y="2182866"/>
            <a:ext cx="11439525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7036" y="2227256"/>
            <a:ext cx="44911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175714"/>
            <a:ext cx="39604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56" y="2222620"/>
            <a:ext cx="114585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013" y="4196680"/>
            <a:ext cx="11410950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84432" y="2236679"/>
            <a:ext cx="173890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268" y="3220870"/>
            <a:ext cx="32484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6655" y="5135126"/>
            <a:ext cx="4752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20" y="2185136"/>
            <a:ext cx="1145857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604" y="3199173"/>
            <a:ext cx="11430000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3203114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414908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865" y="1917464"/>
            <a:ext cx="114490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19" y="2203673"/>
            <a:ext cx="11525250" cy="3457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76120" y="223548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005064"/>
            <a:ext cx="33123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864" y="2082740"/>
            <a:ext cx="11477625" cy="2781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1464" y="3220870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47" y="2176392"/>
            <a:ext cx="11563350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222078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1820" y="4894810"/>
            <a:ext cx="27540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952110"/>
            <a:ext cx="11468100" cy="342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49460" y="455351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455351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63" y="2253458"/>
            <a:ext cx="1152525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310447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981" y="3134313"/>
            <a:ext cx="287527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88691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4886916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78" y="2213742"/>
            <a:ext cx="11534775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3097285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097285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08" y="2506588"/>
            <a:ext cx="115252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856547"/>
            <a:ext cx="11515725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6276" y="369927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128" y="2267994"/>
            <a:ext cx="11420475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3" y="4195232"/>
            <a:ext cx="11449050" cy="1628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0476" y="223561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199392"/>
            <a:ext cx="357231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237765"/>
            <a:ext cx="11506200" cy="3667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359" y="2203880"/>
            <a:ext cx="1143952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419051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515719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34" y="2255831"/>
            <a:ext cx="114585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20311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239" y="5156208"/>
            <a:ext cx="245547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59" y="2197540"/>
            <a:ext cx="1151572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4190517"/>
            <a:ext cx="24399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204864"/>
            <a:ext cx="114966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129081"/>
            <a:ext cx="114966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176480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22" y="2222417"/>
            <a:ext cx="115824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65" y="2209097"/>
            <a:ext cx="114776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7658" y="3212976"/>
            <a:ext cx="24399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51" y="2043112"/>
            <a:ext cx="10982325" cy="27717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72" y="2171700"/>
            <a:ext cx="5238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90" y="2099667"/>
            <a:ext cx="11029950" cy="3362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72" y="2171700"/>
            <a:ext cx="5238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2713"/>
          <a:stretch/>
        </p:blipFill>
        <p:spPr>
          <a:xfrm>
            <a:off x="255647" y="1939046"/>
            <a:ext cx="11591925" cy="37942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0256" y="393305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05308"/>
            <a:ext cx="11630025" cy="375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61408" y="221418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57192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47" y="2159490"/>
            <a:ext cx="11563350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20388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4193470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15" y="1770266"/>
            <a:ext cx="115157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78" y="2208543"/>
            <a:ext cx="11458575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32096" y="2217421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321199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3944" y="5138452"/>
            <a:ext cx="21237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2025-08-15T09:37:14Z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