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3119437"/>
            <a:ext cx="112966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77264"/>
            <a:ext cx="107156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25" y="1277638"/>
            <a:ext cx="1143952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3689141"/>
            <a:ext cx="113442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03" y="1360822"/>
            <a:ext cx="114871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65556"/>
            <a:ext cx="113823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92304"/>
            <a:ext cx="11363325" cy="2371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50" y="4023804"/>
            <a:ext cx="113919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8850" y="2315788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661" y="3166542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44674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775" y="4802363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775" y="5644477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3025"/>
            <a:ext cx="114204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850" y="1349646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661" y="2191522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22922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775" y="3871733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775" y="4713847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93" y="1396946"/>
            <a:ext cx="114395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850" y="1349646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661" y="2191522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22922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775" y="3871733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775" y="4713847"/>
            <a:ext cx="1154979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213742"/>
            <a:ext cx="11487150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2222620"/>
            <a:ext cx="396044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232" y="3065888"/>
            <a:ext cx="331236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2255717"/>
            <a:ext cx="109442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92910" y="3050220"/>
            <a:ext cx="396044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68" y="2277856"/>
            <a:ext cx="11458575" cy="1476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393" y="4005064"/>
            <a:ext cx="10915650" cy="1533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4" y="2213742"/>
            <a:ext cx="288032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3595" y="3058703"/>
            <a:ext cx="288032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930298"/>
            <a:ext cx="288032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01"/>
          <a:stretch/>
        </p:blipFill>
        <p:spPr>
          <a:xfrm>
            <a:off x="433389" y="1279018"/>
            <a:ext cx="10982325" cy="4492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49" y="2272359"/>
            <a:ext cx="115157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194018"/>
            <a:ext cx="230425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34545"/>
            <a:ext cx="112299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78" y="2189456"/>
            <a:ext cx="108204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5501" y="2194018"/>
            <a:ext cx="278815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8419" y="3033449"/>
            <a:ext cx="371102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3876833"/>
            <a:ext cx="230425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78" y="1943466"/>
            <a:ext cx="105441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03" y="1899076"/>
            <a:ext cx="113633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1882583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2708921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4365104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16" y="2000938"/>
            <a:ext cx="11468100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409713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94" y="1907954"/>
            <a:ext cx="1134427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727661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93" y="1939451"/>
            <a:ext cx="1159192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44" y="1953867"/>
            <a:ext cx="1138237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672425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335513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2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43" y="1967584"/>
            <a:ext cx="11553825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6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44069"/>
            <a:ext cx="112299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3" y="1880336"/>
            <a:ext cx="114490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673409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328608"/>
            <a:ext cx="1224136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74"/>
          <a:stretch/>
        </p:blipFill>
        <p:spPr>
          <a:xfrm>
            <a:off x="335360" y="1277638"/>
            <a:ext cx="11377264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12968"/>
            <a:ext cx="113728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62" t="494"/>
          <a:stretch/>
        </p:blipFill>
        <p:spPr>
          <a:xfrm>
            <a:off x="416246" y="1268760"/>
            <a:ext cx="1081506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31" y="1278622"/>
            <a:ext cx="114585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6506" y="2204864"/>
            <a:ext cx="24891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3212976"/>
            <a:ext cx="727280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6354" y="4202348"/>
            <a:ext cx="727280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32670" y="5182842"/>
            <a:ext cx="727280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82" y="1392068"/>
            <a:ext cx="10744200" cy="472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7368" y="1416972"/>
            <a:ext cx="2489133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0778" y="3373764"/>
            <a:ext cx="3168352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0778" y="5346582"/>
            <a:ext cx="173707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5346581"/>
            <a:ext cx="3168352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30158"/>
            <a:ext cx="114776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73439"/>
            <a:ext cx="216024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473438"/>
            <a:ext cx="1440160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619" y="1493662"/>
            <a:ext cx="11525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443057"/>
            <a:ext cx="187220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443057"/>
            <a:ext cx="1872208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4454868"/>
            <a:ext cx="2736304" cy="6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98</cp:revision>
  <dcterms:created xsi:type="dcterms:W3CDTF">2015-09-16T06:44:00Z</dcterms:created>
  <dcterms:modified xsi:type="dcterms:W3CDTF">2025-08-17T13:21:43Z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