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105150"/>
            <a:ext cx="5734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67"/>
          <a:stretch/>
        </p:blipFill>
        <p:spPr>
          <a:xfrm>
            <a:off x="417229" y="1382919"/>
            <a:ext cx="11379249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8838" y="1436744"/>
            <a:ext cx="1082014" cy="5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8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365163"/>
            <a:ext cx="114204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65163"/>
            <a:ext cx="1082014" cy="5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5013176"/>
            <a:ext cx="1082014" cy="5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3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449272"/>
            <a:ext cx="114776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27812"/>
            <a:ext cx="1082014" cy="5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0167" y="3152200"/>
            <a:ext cx="1082014" cy="5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9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03" y="1340768"/>
            <a:ext cx="113347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1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61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343744"/>
            <a:ext cx="115919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85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60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15" y="1368590"/>
            <a:ext cx="115157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1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2901"/>
            <a:ext cx="11439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81" y="1315118"/>
            <a:ext cx="115062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9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232032"/>
            <a:ext cx="11477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47522"/>
            <a:ext cx="37444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673120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581128"/>
            <a:ext cx="54006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76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807"/>
          <a:stretch/>
        </p:blipFill>
        <p:spPr>
          <a:xfrm>
            <a:off x="366712" y="1251005"/>
            <a:ext cx="11458575" cy="3834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357758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5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9882"/>
            <a:ext cx="114490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85372"/>
            <a:ext cx="1800200" cy="699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265712"/>
            <a:ext cx="1147762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340220"/>
            <a:ext cx="10297144" cy="691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221088"/>
            <a:ext cx="10297144" cy="691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84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422638"/>
            <a:ext cx="114204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00204"/>
            <a:ext cx="1584176" cy="562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3146" y="2916066"/>
            <a:ext cx="1584176" cy="3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464512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92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59" y="1556792"/>
            <a:ext cx="114395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496622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814" y="3392504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997175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4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466044"/>
            <a:ext cx="114681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050986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2753310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6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547914"/>
            <a:ext cx="105156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5723" y="1502540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123978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9094" y="2744432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383626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`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972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474922"/>
            <a:ext cx="11477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3240" y="3311618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3967" y="3296007"/>
            <a:ext cx="983649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7475" y="4528037"/>
            <a:ext cx="2108538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1982" y="4537899"/>
            <a:ext cx="812933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03" y="1556792"/>
            <a:ext cx="114109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00" y="4708372"/>
            <a:ext cx="78771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133033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0770" y="2131872"/>
            <a:ext cx="1584176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9622" y="3356992"/>
            <a:ext cx="1916853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4714" y="3356992"/>
            <a:ext cx="983649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1777" y="3384613"/>
            <a:ext cx="812933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7270" y="5293491"/>
            <a:ext cx="1190215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85530" y="5293491"/>
            <a:ext cx="2108538" cy="457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1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468" t="2722"/>
          <a:stretch/>
        </p:blipFill>
        <p:spPr>
          <a:xfrm>
            <a:off x="381571" y="1277638"/>
            <a:ext cx="1140306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</Words>
  <Application>Microsoft Office PowerPoint</Application>
  <PresentationFormat>宽屏</PresentationFormat>
  <Paragraphs>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2025-08-14T06:45:05Z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