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>
        <p:scale>
          <a:sx n="100" d="100"/>
          <a:sy n="100" d="100"/>
        </p:scale>
        <p:origin x="187" y="-28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462" y="3186112"/>
            <a:ext cx="55530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06" y="1259882"/>
            <a:ext cx="114204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780928"/>
            <a:ext cx="1368152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22401"/>
            <a:ext cx="114681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645024"/>
            <a:ext cx="1368152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256909"/>
            <a:ext cx="1119187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458150"/>
            <a:ext cx="1140142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675" y="1249036"/>
            <a:ext cx="114776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45"/>
          <a:stretch/>
        </p:blipFill>
        <p:spPr>
          <a:xfrm>
            <a:off x="407368" y="1269694"/>
            <a:ext cx="11364961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75" y="4472624"/>
            <a:ext cx="114204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55"/>
          <a:stretch/>
        </p:blipFill>
        <p:spPr>
          <a:xfrm>
            <a:off x="387056" y="1268760"/>
            <a:ext cx="11382375" cy="459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28"/>
          <a:stretch/>
        </p:blipFill>
        <p:spPr>
          <a:xfrm>
            <a:off x="326438" y="1273694"/>
            <a:ext cx="11468100" cy="466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248044"/>
            <a:ext cx="114490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78" y="1314134"/>
            <a:ext cx="114300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099284"/>
            <a:ext cx="3816424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7278" y="3878804"/>
            <a:ext cx="1830770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22" b="51101"/>
          <a:stretch/>
        </p:blipFill>
        <p:spPr>
          <a:xfrm>
            <a:off x="395287" y="1322773"/>
            <a:ext cx="11401425" cy="28263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3022875"/>
            <a:ext cx="1832253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13803"/>
            <a:ext cx="114966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196942"/>
            <a:ext cx="2376264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7278" y="3994218"/>
            <a:ext cx="1830770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06" y="1320093"/>
            <a:ext cx="114681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384392"/>
            <a:ext cx="3816424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868176"/>
            <a:ext cx="4464496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40" y="1323370"/>
            <a:ext cx="114966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1122" y="3260465"/>
            <a:ext cx="10561501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77072"/>
            <a:ext cx="10873208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4893679"/>
            <a:ext cx="10873208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361" y="5686894"/>
            <a:ext cx="10757262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47" y="1509427"/>
            <a:ext cx="114109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628800"/>
            <a:ext cx="2304256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908936"/>
            <a:ext cx="2304256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6780" y="4064018"/>
            <a:ext cx="1584176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4627869"/>
            <a:ext cx="1944216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141" y="1620906"/>
            <a:ext cx="1140142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9" y="4022820"/>
            <a:ext cx="1440160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43" y="1602391"/>
            <a:ext cx="114014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4805" y="1654919"/>
            <a:ext cx="1832253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2204864"/>
            <a:ext cx="2016224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6408" y="2804621"/>
            <a:ext cx="1413528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429000"/>
            <a:ext cx="1413528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63" y="1611457"/>
            <a:ext cx="113728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34" y="5067428"/>
            <a:ext cx="1145857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061" y="3355297"/>
            <a:ext cx="2217026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1" y="3348073"/>
            <a:ext cx="1080120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7487" y="4516740"/>
            <a:ext cx="1396545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4509119"/>
            <a:ext cx="1080120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7487" y="5660264"/>
            <a:ext cx="1684577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4112" y="5671693"/>
            <a:ext cx="1080120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90" y="1638662"/>
            <a:ext cx="1137285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1201" y="2204864"/>
            <a:ext cx="1310943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2204863"/>
            <a:ext cx="1310943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3" y="3955962"/>
            <a:ext cx="936104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5724" y="3955962"/>
            <a:ext cx="1162004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572" y="5121412"/>
            <a:ext cx="1513152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9656" y="5121412"/>
            <a:ext cx="816726" cy="40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47969"/>
            <a:ext cx="114014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5" y="5301208"/>
            <a:ext cx="1368152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16" y="1251004"/>
            <a:ext cx="114681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780928"/>
            <a:ext cx="1368152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29200"/>
            <a:ext cx="1368152" cy="5501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2025-08-18T07:11:24Z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