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3356992"/>
            <a:ext cx="77438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14096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3889"/>
            <a:ext cx="10170814" cy="55735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28529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412776"/>
            <a:ext cx="10801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7344"/>
            <a:ext cx="10257680" cy="56489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537321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12540"/>
            <a:ext cx="10689032" cy="561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4014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3072" y="2257616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4149080"/>
            <a:ext cx="237626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340768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239352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062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255068"/>
            <a:ext cx="1944216" cy="66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140968"/>
            <a:ext cx="3096344" cy="661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966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36510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4331940"/>
            <a:ext cx="27398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4888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348880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5157192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7453" y="5157192"/>
            <a:ext cx="21602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32962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140968"/>
            <a:ext cx="3024336" cy="632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5129144"/>
            <a:ext cx="1800200" cy="632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5876" y="5129144"/>
            <a:ext cx="1800200" cy="6329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0821788" cy="5584014"/>
            <a:chOff x="191344" y="1268760"/>
            <a:chExt cx="10821788" cy="55840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0612388" cy="30619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392742"/>
              <a:ext cx="10677772" cy="24600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623731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2025-08-13T06:57:33Z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