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3081337"/>
            <a:ext cx="1199197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63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49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347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7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96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205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48880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1704" y="3284984"/>
            <a:ext cx="158417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016" y="6209928"/>
            <a:ext cx="28083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196752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5410" y="3212976"/>
            <a:ext cx="172819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696"/>
            <a:ext cx="115347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6532"/>
            <a:ext cx="114871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400"/>
            <a:ext cx="114966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78237" cy="4305300"/>
            <a:chOff x="315698" y="1268760"/>
            <a:chExt cx="11478237" cy="4305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58575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5698" y="4812060"/>
              <a:ext cx="150495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