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1"/>
  </p:notesMasterIdLst>
  <p:handoutMasterIdLst>
    <p:handoutMasterId r:id="rId8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  <p:sldId id="393" r:id="rId71"/>
    <p:sldId id="394" r:id="rId72"/>
    <p:sldId id="395" r:id="rId73"/>
    <p:sldId id="396" r:id="rId74"/>
    <p:sldId id="397" r:id="rId75"/>
    <p:sldId id="398" r:id="rId76"/>
    <p:sldId id="399" r:id="rId77"/>
    <p:sldId id="400" r:id="rId78"/>
    <p:sldId id="401" r:id="rId79"/>
    <p:sldId id="402" r:id="rId80"/>
  </p:sldIdLst>
  <p:sldSz cx="12192000" cy="6858000"/>
  <p:notesSz cx="6858000" cy="9144000"/>
  <p:custDataLst>
    <p:tags r:id="rId8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78" t="120" r="148"/>
          <a:stretch/>
        </p:blipFill>
        <p:spPr>
          <a:xfrm>
            <a:off x="452741" y="1281944"/>
            <a:ext cx="11305257" cy="4614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88" y="1538934"/>
            <a:ext cx="115824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770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8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30" y="1556792"/>
            <a:ext cx="113538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2900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4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34" y="1556792"/>
            <a:ext cx="11334750" cy="117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6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72" y="1334682"/>
            <a:ext cx="115443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633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8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64" y="1368386"/>
            <a:ext cx="1122997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24" y="3933056"/>
            <a:ext cx="8715375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9330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37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31" y="1395020"/>
            <a:ext cx="107156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849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4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31" y="1333078"/>
            <a:ext cx="116300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54868" y="4149080"/>
            <a:ext cx="1832253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5066444"/>
            <a:ext cx="2088232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1884" y="5679749"/>
            <a:ext cx="2844316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6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1890"/>
            <a:ext cx="116871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9873" y="1556792"/>
            <a:ext cx="1832253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2204864"/>
            <a:ext cx="1832253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0381" y="3131106"/>
            <a:ext cx="2272203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0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62" y="1359030"/>
            <a:ext cx="116205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61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82" y="1648879"/>
            <a:ext cx="116967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49450"/>
            <a:ext cx="977036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149080"/>
            <a:ext cx="977036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57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38275"/>
            <a:ext cx="115252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22" y="1626832"/>
            <a:ext cx="116109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1" y="1615245"/>
            <a:ext cx="936104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63653" y="3501008"/>
            <a:ext cx="936104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88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28" y="1620906"/>
            <a:ext cx="116205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915278"/>
            <a:ext cx="936104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63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23012"/>
            <a:ext cx="1161097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33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69" y="1628816"/>
            <a:ext cx="117157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76872"/>
            <a:ext cx="936104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272625"/>
            <a:ext cx="936104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9048" y="4941168"/>
            <a:ext cx="936104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56" y="1281755"/>
            <a:ext cx="116109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564904"/>
            <a:ext cx="936104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928454"/>
            <a:ext cx="936104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05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81" y="1637678"/>
            <a:ext cx="115919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1637" y="2276872"/>
            <a:ext cx="936104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25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78" y="1331890"/>
            <a:ext cx="116490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35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02166"/>
            <a:ext cx="115824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597" y="2258132"/>
            <a:ext cx="116300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75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94" y="1652058"/>
            <a:ext cx="116205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5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022" y="1637678"/>
            <a:ext cx="1168717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64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846" y="1441520"/>
            <a:ext cx="108966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4152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4502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33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8" y="1538052"/>
            <a:ext cx="101536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5808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232482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882522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518764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157378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1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18" y="1466044"/>
            <a:ext cx="104013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5808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232482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882522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518764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157378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65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94" y="1386142"/>
            <a:ext cx="116205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9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77638"/>
            <a:ext cx="116967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48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499" y="1456165"/>
            <a:ext cx="116300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6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116" y="1484784"/>
            <a:ext cx="116205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95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059" y="1463102"/>
            <a:ext cx="116681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50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78" y="1399009"/>
            <a:ext cx="116395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5808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71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34" y="1512391"/>
            <a:ext cx="116681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5808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852936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82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64" y="1511949"/>
            <a:ext cx="97059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5808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74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42" y="1474922"/>
            <a:ext cx="108204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4152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4502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9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77638"/>
            <a:ext cx="115443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40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31" y="1622989"/>
            <a:ext cx="116014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99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88" y="1642039"/>
            <a:ext cx="116586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54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44" y="1637678"/>
            <a:ext cx="116871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9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8" y="1453143"/>
            <a:ext cx="115443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5808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43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13" y="1449272"/>
            <a:ext cx="114871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5808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65" y="1521759"/>
            <a:ext cx="115538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5808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24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272" y="1443608"/>
            <a:ext cx="1149667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562" y="3471815"/>
            <a:ext cx="9601200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555808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76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03" y="1277638"/>
            <a:ext cx="116681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92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66" y="1487388"/>
            <a:ext cx="116871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0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12" y="1493662"/>
            <a:ext cx="1100137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4152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22" y="1640435"/>
            <a:ext cx="116586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45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65" y="1640745"/>
            <a:ext cx="115538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92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30" y="1402914"/>
            <a:ext cx="115443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5808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34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69" y="1520296"/>
            <a:ext cx="114871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5808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61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20" y="1520296"/>
            <a:ext cx="114109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5808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40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09" y="1430532"/>
            <a:ext cx="115538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5808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22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51603"/>
            <a:ext cx="115633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923390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5157192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16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65281"/>
            <a:ext cx="116205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787486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42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068" y="1583560"/>
            <a:ext cx="117633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89720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6844" y="3491342"/>
            <a:ext cx="792088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28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976"/>
          <a:stretch/>
        </p:blipFill>
        <p:spPr>
          <a:xfrm>
            <a:off x="578018" y="1334214"/>
            <a:ext cx="11054258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77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94" y="1308323"/>
            <a:ext cx="115443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0194" y="2060848"/>
            <a:ext cx="180020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5936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3673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49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596" y="1388941"/>
            <a:ext cx="11630025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132" y="3879788"/>
            <a:ext cx="116205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59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81" y="1627985"/>
            <a:ext cx="115919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34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116" y="1627028"/>
            <a:ext cx="116205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74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59" y="1629616"/>
            <a:ext cx="115919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89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22" y="1628800"/>
            <a:ext cx="117062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76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53" y="1309774"/>
            <a:ext cx="11706225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933056"/>
            <a:ext cx="1008112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4581128"/>
            <a:ext cx="4248472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49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21" y="1340768"/>
            <a:ext cx="11706225" cy="2085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2122994"/>
            <a:ext cx="3384376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41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81" y="1280120"/>
            <a:ext cx="1163955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2132856"/>
            <a:ext cx="3384376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5728" y="2762188"/>
            <a:ext cx="3384376" cy="441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1027" y="4878910"/>
            <a:ext cx="10434211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5652" y="5491470"/>
            <a:ext cx="10552484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82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91" y="1368386"/>
            <a:ext cx="1148715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11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09"/>
          <a:stretch/>
        </p:blipFill>
        <p:spPr>
          <a:xfrm>
            <a:off x="282092" y="1522743"/>
            <a:ext cx="11604227" cy="439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23992" y="458112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6245" y="458631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41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8" y="1565670"/>
            <a:ext cx="9810750" cy="117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08" y="3068960"/>
            <a:ext cx="7124700" cy="1857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06896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7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28" y="1567408"/>
            <a:ext cx="116967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94068" y="2195002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9348" y="2186124"/>
            <a:ext cx="113768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1" y="4112584"/>
            <a:ext cx="21982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27399" y="4103706"/>
            <a:ext cx="113768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44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38287"/>
            <a:ext cx="116586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187108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2195986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077072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9" y="4077072"/>
            <a:ext cx="165618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16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928" y="1379684"/>
            <a:ext cx="115728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06531" y="3914512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05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340" y="1637678"/>
            <a:ext cx="116490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046" y="2245196"/>
            <a:ext cx="11687175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69472" y="2280708"/>
            <a:ext cx="324594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3564138"/>
            <a:ext cx="201622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202544"/>
            <a:ext cx="201622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5498492"/>
            <a:ext cx="201622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71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56" y="1665775"/>
            <a:ext cx="116586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6774" y="2888448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523944"/>
            <a:ext cx="288032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453314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16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88" y="1611044"/>
            <a:ext cx="116586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258328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2905612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63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606" y="1445152"/>
            <a:ext cx="115443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95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09" y="1282646"/>
            <a:ext cx="11601450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000" y="1837802"/>
            <a:ext cx="114776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712" y="2450362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000" y="3089556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3736644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4640" y="4366960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7026" y="5014048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79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56" y="1553222"/>
            <a:ext cx="115347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000" y="1493662"/>
            <a:ext cx="114776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2115100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000" y="2745416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392504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640" y="4022820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026" y="4669908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2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30" y="1538052"/>
            <a:ext cx="114871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2900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36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74" y="1368386"/>
            <a:ext cx="116109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0929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72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0</Words>
  <Application>Microsoft Office PowerPoint</Application>
  <PresentationFormat>宽屏</PresentationFormat>
  <Paragraphs>0</Paragraphs>
  <Slides>79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8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96</cp:revision>
  <dcterms:created xsi:type="dcterms:W3CDTF">2015-09-16T06:44:00Z</dcterms:created>
  <dcterms:modified xsi:type="dcterms:W3CDTF">2025-08-22T06:37:24Z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