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996952"/>
            <a:ext cx="120015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966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59"/>
            <a:ext cx="10657184" cy="560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340768"/>
            <a:ext cx="5040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0670"/>
            <a:ext cx="9434412" cy="55970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1" y="1988840"/>
            <a:ext cx="3600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966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32856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060848"/>
            <a:ext cx="57606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47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0842" y="2222448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104128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4862269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340768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3105301"/>
            <a:ext cx="29523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4797152"/>
            <a:ext cx="295232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6812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358716"/>
            <a:ext cx="2160240" cy="5960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014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01450" cy="4013856"/>
            <a:chOff x="263352" y="1282117"/>
            <a:chExt cx="11601450" cy="40138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82117"/>
              <a:ext cx="11601450" cy="2447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743398"/>
              <a:ext cx="11601450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2025-08-13T06:54:21Z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