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3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05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952344"/>
            <a:ext cx="114490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5" y="3367724"/>
            <a:ext cx="105727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77638"/>
            <a:ext cx="114871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564732"/>
            <a:ext cx="11430000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4564732"/>
            <a:ext cx="1728192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675662"/>
            <a:ext cx="114014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661117"/>
            <a:ext cx="1728192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204864"/>
            <a:ext cx="1296144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294050"/>
            <a:ext cx="1872208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8591" y="3806890"/>
            <a:ext cx="1872208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00642"/>
            <a:ext cx="1138237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75" y="1582821"/>
            <a:ext cx="114014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664312"/>
            <a:ext cx="864096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140968"/>
            <a:ext cx="864096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626502"/>
            <a:ext cx="864096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496" y="5111818"/>
            <a:ext cx="864096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38" y="1686016"/>
            <a:ext cx="1142047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59522" y="3140968"/>
            <a:ext cx="936104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25" y="1296694"/>
            <a:ext cx="1128712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0095" y="3995202"/>
            <a:ext cx="1901011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3995202"/>
            <a:ext cx="1901011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0469" y="4491364"/>
            <a:ext cx="2091112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6454" y="4491364"/>
            <a:ext cx="2673922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93044" y="4978648"/>
            <a:ext cx="2746771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9030" y="4978648"/>
            <a:ext cx="2673922" cy="376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9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90</cp:revision>
  <dcterms:created xsi:type="dcterms:W3CDTF">2015-09-16T06:44:00Z</dcterms:created>
  <dcterms:modified xsi:type="dcterms:W3CDTF">2025-08-17T14:38:14Z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