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412" y="3171825"/>
            <a:ext cx="55911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247866"/>
            <a:ext cx="114109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81" y="1260866"/>
            <a:ext cx="114395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8388" y="2123978"/>
            <a:ext cx="15496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3011007"/>
            <a:ext cx="15496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95081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32986"/>
            <a:ext cx="114681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124744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299695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3878804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4823064"/>
            <a:ext cx="51125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340"/>
          <a:stretch/>
        </p:blipFill>
        <p:spPr>
          <a:xfrm>
            <a:off x="340725" y="1275731"/>
            <a:ext cx="11439525" cy="42789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10523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386104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54948"/>
            <a:ext cx="113823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12474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44" y="1268760"/>
            <a:ext cx="114300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91" y="1259882"/>
            <a:ext cx="114109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81" y="1239310"/>
            <a:ext cx="114395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55" b="1"/>
          <a:stretch/>
        </p:blipFill>
        <p:spPr>
          <a:xfrm>
            <a:off x="375590" y="1278384"/>
            <a:ext cx="11458575" cy="4386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43110"/>
            <a:ext cx="114014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3722"/>
          <a:stretch/>
        </p:blipFill>
        <p:spPr>
          <a:xfrm>
            <a:off x="335963" y="1255991"/>
            <a:ext cx="11449050" cy="42612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060082"/>
            <a:ext cx="2088232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3717032"/>
            <a:ext cx="1152128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4365104"/>
            <a:ext cx="1584176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50" y="1547914"/>
            <a:ext cx="113538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54791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82" y="1547914"/>
            <a:ext cx="114681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028" y="1559549"/>
            <a:ext cx="114966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2090" y="242088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530158"/>
            <a:ext cx="113442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2088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259" y="1358524"/>
            <a:ext cx="115157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9638"/>
          <a:stretch/>
        </p:blipFill>
        <p:spPr>
          <a:xfrm>
            <a:off x="353719" y="1646556"/>
            <a:ext cx="11449050" cy="19521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601182"/>
            <a:ext cx="1728192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9070" y="2330140"/>
            <a:ext cx="2530245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78" y="1248041"/>
            <a:ext cx="113823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72" y="1658933"/>
            <a:ext cx="114109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0320" y="1601182"/>
            <a:ext cx="2319392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1839" y="2250238"/>
            <a:ext cx="1916853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2215" y="3569687"/>
            <a:ext cx="1916853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4220157"/>
            <a:ext cx="1916853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4876008"/>
            <a:ext cx="1916853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78" y="1262838"/>
            <a:ext cx="113823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167838"/>
            <a:ext cx="1152128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3167838"/>
            <a:ext cx="1152128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9280" y="4437112"/>
            <a:ext cx="1152128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4467056"/>
            <a:ext cx="1152128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28" y="1646909"/>
            <a:ext cx="114204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204864"/>
            <a:ext cx="1152128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897326"/>
            <a:ext cx="1152128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392475"/>
            <a:ext cx="1584176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7738" y="4392474"/>
            <a:ext cx="1916853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9816" y="5672455"/>
            <a:ext cx="1916853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81" y="5661248"/>
            <a:ext cx="936104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51005"/>
            <a:ext cx="114776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204864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2238645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4941168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4974949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72" y="1241142"/>
            <a:ext cx="1146810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429000"/>
            <a:ext cx="1368152" cy="453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5143" y="3356992"/>
            <a:ext cx="1368152" cy="532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101</cp:revision>
  <dcterms:created xsi:type="dcterms:W3CDTF">2015-09-16T06:44:00Z</dcterms:created>
  <dcterms:modified xsi:type="dcterms:W3CDTF">2025-08-19T03:12:09Z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