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086100"/>
            <a:ext cx="50482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266825"/>
            <a:ext cx="83439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5438" y="32165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680" y="1022350"/>
            <a:ext cx="833120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6966" y="35213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762125"/>
            <a:ext cx="83248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69932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080" y="1208405"/>
            <a:ext cx="83820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665" y="3208020"/>
            <a:ext cx="7829550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9257" y="21728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7855" y="856615"/>
            <a:ext cx="832485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9074" y="5267036"/>
            <a:ext cx="8042889" cy="1179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230" y="1548130"/>
            <a:ext cx="786765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0383" y="2523836"/>
            <a:ext cx="7959761" cy="30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790575"/>
            <a:ext cx="83439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6020" y="4666672"/>
            <a:ext cx="7959761" cy="1521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6580" y="1807210"/>
            <a:ext cx="7918450" cy="133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6580" y="3286125"/>
            <a:ext cx="78486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0" y="1320800"/>
            <a:ext cx="7899400" cy="421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4347" y="3290453"/>
            <a:ext cx="8264561" cy="2417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793750"/>
            <a:ext cx="8362950" cy="5270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196975"/>
            <a:ext cx="465455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1628775"/>
            <a:ext cx="843280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3075" y="212667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945" y="789940"/>
            <a:ext cx="795655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3147" y="1239981"/>
            <a:ext cx="8661726" cy="5493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120775"/>
            <a:ext cx="83820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300" y="3116580"/>
            <a:ext cx="788670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515" y="784225"/>
            <a:ext cx="7848600" cy="582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1220" y="1720272"/>
            <a:ext cx="7904344" cy="4874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089025"/>
            <a:ext cx="7905750" cy="467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8166" y="4075546"/>
            <a:ext cx="8283034" cy="1909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775" y="879475"/>
            <a:ext cx="7918450" cy="509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8165" y="3382818"/>
            <a:ext cx="8652489" cy="2962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524000"/>
            <a:ext cx="83629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6966" y="304107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682750"/>
            <a:ext cx="8382000" cy="349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9330" y="21728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310005"/>
            <a:ext cx="8382000" cy="135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0" y="2743200"/>
            <a:ext cx="8064500" cy="233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2312" y="273627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752600"/>
            <a:ext cx="839470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5439" y="219132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793750"/>
            <a:ext cx="845185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8493" y="120303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75" y="36322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764540"/>
            <a:ext cx="84010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6405" y="5013325"/>
            <a:ext cx="2164080" cy="9918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750" y="5805170"/>
            <a:ext cx="2406650" cy="901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6545" y="5871845"/>
            <a:ext cx="2374900" cy="901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32312" y="12307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95367" y="50268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655" y="1132205"/>
            <a:ext cx="8350250" cy="37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6455" y="1565910"/>
            <a:ext cx="791845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93766" y="297641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2025-08-06T05:49:17Z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