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24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5" y="3111500"/>
            <a:ext cx="5048250" cy="63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00" y="1279525"/>
            <a:ext cx="8432800" cy="429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61621" y="185881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7845" y="734060"/>
            <a:ext cx="8362950" cy="5664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6480" y="6398260"/>
            <a:ext cx="6889750" cy="387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50784" y="165561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76893" y="454660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650" y="809625"/>
            <a:ext cx="83947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80093" y="223750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517650"/>
            <a:ext cx="8382000" cy="382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89329" y="246841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2000250"/>
            <a:ext cx="838200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89329" y="244070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942975"/>
            <a:ext cx="8362950" cy="497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836930"/>
            <a:ext cx="7924800" cy="562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17110" y="4334163"/>
            <a:ext cx="8403107" cy="22513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650" y="836930"/>
            <a:ext cx="8394700" cy="532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46783" y="3973945"/>
            <a:ext cx="8107543" cy="23529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764540"/>
            <a:ext cx="8413750" cy="585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63656" y="1683326"/>
            <a:ext cx="7654962" cy="8566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908685"/>
            <a:ext cx="7937500" cy="525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70929" y="2791690"/>
            <a:ext cx="8615543" cy="3498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1196975"/>
            <a:ext cx="4692650" cy="38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215" y="1701165"/>
            <a:ext cx="8375650" cy="335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50784" y="312420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8155" y="1358265"/>
            <a:ext cx="8375650" cy="176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7105" y="3255645"/>
            <a:ext cx="7886700" cy="2190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1708150"/>
            <a:ext cx="7867650" cy="344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06637" y="2671617"/>
            <a:ext cx="7922817" cy="2990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2480" y="887730"/>
            <a:ext cx="797560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23510" y="4057073"/>
            <a:ext cx="8393871" cy="2362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2774950"/>
            <a:ext cx="7829550" cy="130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1560" y="663575"/>
            <a:ext cx="7137400" cy="603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92965" y="2948709"/>
            <a:ext cx="642652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52819" y="3500582"/>
            <a:ext cx="6675908" cy="3419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97401" y="3953165"/>
            <a:ext cx="6675908" cy="3419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43581" y="4414982"/>
            <a:ext cx="6675908" cy="3419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25109" y="4876801"/>
            <a:ext cx="6675908" cy="3419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00218" y="5329383"/>
            <a:ext cx="6428508" cy="3419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650" y="2000250"/>
            <a:ext cx="839470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06203" y="250536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650" y="1285875"/>
            <a:ext cx="83947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06203" y="329969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5625" y="1461770"/>
            <a:ext cx="8343900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2810" y="3429000"/>
            <a:ext cx="6540500" cy="1390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32311" y="242223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650" y="1295400"/>
            <a:ext cx="83947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43147" y="221903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9110" y="840740"/>
            <a:ext cx="8394700" cy="535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9438" y="320732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400" y="1022350"/>
            <a:ext cx="8331200" cy="481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342900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3085" y="1113790"/>
            <a:ext cx="8362950" cy="236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2800" y="3571875"/>
            <a:ext cx="8026400" cy="234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32311" y="352136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2025-08-06T05:51:57Z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