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575" y="3095625"/>
            <a:ext cx="40068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585" y="744220"/>
            <a:ext cx="8394700" cy="328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070" y="4170045"/>
            <a:ext cx="5937250" cy="33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855" y="4027170"/>
            <a:ext cx="1916430" cy="2315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4555" y="4715510"/>
            <a:ext cx="4622800" cy="1905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1520" y="4715510"/>
            <a:ext cx="939800" cy="368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256820" y="12215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4893" y="47036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35075"/>
            <a:ext cx="84010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0093" y="32073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10" y="1562100"/>
            <a:ext cx="83947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50" y="3578860"/>
            <a:ext cx="6946900" cy="86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8493" y="19973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35660"/>
            <a:ext cx="83629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6019" y="5156199"/>
            <a:ext cx="8135253" cy="14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740" y="1593850"/>
            <a:ext cx="78486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2748" y="2588491"/>
            <a:ext cx="8042888" cy="2962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205" y="763905"/>
            <a:ext cx="84137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7473" y="5839690"/>
            <a:ext cx="7922817" cy="865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010" y="942975"/>
            <a:ext cx="783590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406650"/>
            <a:ext cx="845185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0455" y="1895763"/>
            <a:ext cx="8227617" cy="1789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228850"/>
            <a:ext cx="790575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855980"/>
            <a:ext cx="79184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6348" y="1794163"/>
            <a:ext cx="8994234" cy="4523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836930"/>
            <a:ext cx="8394700" cy="573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92785"/>
            <a:ext cx="47307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1196975"/>
            <a:ext cx="836295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3220" y="21359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0092" y="45188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585" y="769620"/>
            <a:ext cx="78295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635" y="1744345"/>
            <a:ext cx="793750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31147" y="1775691"/>
            <a:ext cx="8172197" cy="12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880" y="895350"/>
            <a:ext cx="79248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2820" y="1840345"/>
            <a:ext cx="8310744" cy="439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2238375"/>
            <a:ext cx="79184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340" y="641350"/>
            <a:ext cx="7086600" cy="61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5256" y="4149436"/>
            <a:ext cx="63988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5256" y="4719781"/>
            <a:ext cx="6398817" cy="351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5184" y="5190836"/>
            <a:ext cx="6398817" cy="369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41425"/>
            <a:ext cx="840105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0093" y="123998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701165"/>
            <a:ext cx="845185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365250"/>
            <a:ext cx="8128000" cy="412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4602" y="26069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196975"/>
            <a:ext cx="8331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3911" y="31426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643255"/>
            <a:ext cx="8230235" cy="6028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2784" y="24776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1656" y="43988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539875"/>
            <a:ext cx="83820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620" y="29764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25500"/>
            <a:ext cx="83312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9257" y="22744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8493" y="41586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2025-08-06T05:46:35Z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