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2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825" y="3105150"/>
            <a:ext cx="50863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1444625"/>
            <a:ext cx="8413750" cy="396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90252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955800"/>
            <a:ext cx="8382000" cy="294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15439" y="247765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425" y="840105"/>
            <a:ext cx="84645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95366" y="395547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955800"/>
            <a:ext cx="8401050" cy="294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9874" y="249612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6890" y="1666240"/>
            <a:ext cx="834390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4090" y="2142490"/>
            <a:ext cx="7886700" cy="298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32311" y="262543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798830"/>
            <a:ext cx="8362950" cy="585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83729" y="4287982"/>
            <a:ext cx="72947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8239" y="5294745"/>
            <a:ext cx="7294744" cy="1383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836930"/>
            <a:ext cx="8382000" cy="539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8785" y="675005"/>
            <a:ext cx="790575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2185" y="4041140"/>
            <a:ext cx="737235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0238" y="2117436"/>
            <a:ext cx="8319979" cy="4588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775" y="1111250"/>
            <a:ext cx="7918450" cy="463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4274" y="2098963"/>
            <a:ext cx="8763326" cy="4061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743075"/>
            <a:ext cx="8362950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185" y="868680"/>
            <a:ext cx="4768850" cy="36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525" y="1424305"/>
            <a:ext cx="8375650" cy="437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55221" y="240376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7725" y="1470025"/>
            <a:ext cx="7956550" cy="391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505" y="1469390"/>
            <a:ext cx="7937500" cy="363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3147" y="2385291"/>
            <a:ext cx="8504707" cy="3239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2105025"/>
            <a:ext cx="79057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4819" y="2052781"/>
            <a:ext cx="8144489" cy="3045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977900"/>
            <a:ext cx="8413750" cy="490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83728" y="4971472"/>
            <a:ext cx="8246089" cy="1133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5825" y="1549400"/>
            <a:ext cx="7880350" cy="375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4275" y="2496127"/>
            <a:ext cx="8126016" cy="939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8929" y="4361873"/>
            <a:ext cx="8126016" cy="939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621030"/>
            <a:ext cx="7829550" cy="599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65256" y="3595255"/>
            <a:ext cx="64265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5947" y="4084782"/>
            <a:ext cx="64265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74493" y="4592782"/>
            <a:ext cx="64265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00603" y="5091545"/>
            <a:ext cx="64265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806575"/>
            <a:ext cx="8362950" cy="324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7803" y="232987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241425"/>
            <a:ext cx="8382000" cy="437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0857" y="174798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735965"/>
            <a:ext cx="8362950" cy="37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5925" y="1212850"/>
            <a:ext cx="8451850" cy="534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76894" y="170180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49185" y="461125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419225"/>
            <a:ext cx="84010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7802" y="446347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1692275"/>
            <a:ext cx="8420100" cy="347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15438" y="219132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190625"/>
            <a:ext cx="83629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1621" y="123998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1484630"/>
            <a:ext cx="8401050" cy="90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2477135"/>
            <a:ext cx="8077200" cy="243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95366" y="247765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2025-08-06T05:52:39Z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