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24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1625" y="3117850"/>
            <a:ext cx="3968750" cy="622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380" y="775335"/>
            <a:ext cx="8305800" cy="317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760" y="4085590"/>
            <a:ext cx="4502150" cy="177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0980" y="4384675"/>
            <a:ext cx="5035550" cy="1301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19875" y="12030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73693" y="35028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2745" y="743585"/>
            <a:ext cx="8312150" cy="128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5710" y="1645920"/>
            <a:ext cx="4713605" cy="38785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2830" y="5710555"/>
            <a:ext cx="7226300" cy="812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56820" y="166485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1645" y="742950"/>
            <a:ext cx="836295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3290" y="5394325"/>
            <a:ext cx="7226300" cy="88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23075" y="16094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3838" y="39462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1031875"/>
            <a:ext cx="8394700" cy="479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9838" y="5405581"/>
            <a:ext cx="4394526" cy="551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725" y="1866900"/>
            <a:ext cx="79565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7403" y="2403764"/>
            <a:ext cx="8209142" cy="2925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882650"/>
            <a:ext cx="8432800" cy="50927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1021715"/>
            <a:ext cx="781050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0950" y="4831715"/>
            <a:ext cx="7404100" cy="125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94201" y="4472709"/>
            <a:ext cx="8052125" cy="1697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775" y="1365250"/>
            <a:ext cx="7918450" cy="412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51220" y="4094018"/>
            <a:ext cx="7913579" cy="1808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450" y="2073275"/>
            <a:ext cx="8293100" cy="27114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384300"/>
            <a:ext cx="7924800" cy="4089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557020"/>
            <a:ext cx="4673600" cy="37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2132965"/>
            <a:ext cx="8274050" cy="271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90566" y="352136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775" y="854075"/>
            <a:ext cx="7918450" cy="514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83" y="1360053"/>
            <a:ext cx="8763325" cy="5123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930" y="749300"/>
            <a:ext cx="8293100" cy="26797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9305" y="859155"/>
            <a:ext cx="790575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2747" y="6042891"/>
            <a:ext cx="695299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889000"/>
            <a:ext cx="7886700" cy="50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5110" y="1784926"/>
            <a:ext cx="8560125" cy="4708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968375"/>
            <a:ext cx="786765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3510" y="4149434"/>
            <a:ext cx="8966525" cy="2583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593850"/>
            <a:ext cx="8432800" cy="367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0856" y="207125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336675"/>
            <a:ext cx="8401050" cy="418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78493" y="329045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545" y="1287780"/>
            <a:ext cx="8413750" cy="181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0755" y="3319145"/>
            <a:ext cx="4622800" cy="180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69257" y="271780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577975"/>
            <a:ext cx="8343900" cy="370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53554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0380" y="737870"/>
            <a:ext cx="8362950" cy="597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76893" y="162790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6129" y="443576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816100"/>
            <a:ext cx="8432800" cy="322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3911" y="17387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830" y="1258570"/>
            <a:ext cx="8394700" cy="321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8995" y="4573270"/>
            <a:ext cx="5105400" cy="86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60021" y="307801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2025-08-06T05:50:27Z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