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48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3067050"/>
            <a:ext cx="51054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1235075"/>
            <a:ext cx="845185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74550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235075"/>
            <a:ext cx="834390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8566" y="22190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514475"/>
            <a:ext cx="83756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4675" y="192347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92785"/>
            <a:ext cx="8187055" cy="604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6492" y="4029364"/>
            <a:ext cx="74425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3292" y="5581073"/>
            <a:ext cx="7442525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216025"/>
            <a:ext cx="8394700" cy="442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960" y="1078230"/>
            <a:ext cx="789940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9845" y="4301490"/>
            <a:ext cx="7372350" cy="125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51220" y="2006600"/>
            <a:ext cx="8319979" cy="3941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510" y="781050"/>
            <a:ext cx="7988300" cy="575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2327275"/>
            <a:ext cx="7867650" cy="220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88165" y="2754745"/>
            <a:ext cx="8366161" cy="219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764540"/>
            <a:ext cx="8413750" cy="572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640" y="855980"/>
            <a:ext cx="802640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065" y="4044950"/>
            <a:ext cx="782955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7038" y="1831109"/>
            <a:ext cx="8818743" cy="449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990725"/>
            <a:ext cx="838200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405255"/>
            <a:ext cx="4730750" cy="40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342900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781050"/>
            <a:ext cx="843280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889000"/>
            <a:ext cx="791845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1219" y="3216563"/>
            <a:ext cx="9215907" cy="3017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939800"/>
            <a:ext cx="7867650" cy="497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2821" y="1443182"/>
            <a:ext cx="8052124" cy="801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8021" y="2828635"/>
            <a:ext cx="8052124" cy="3091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930" y="962025"/>
            <a:ext cx="83947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6966" y="14062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465" y="816610"/>
            <a:ext cx="8362950" cy="481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1220" y="5713730"/>
            <a:ext cx="5245100" cy="92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4603" y="17387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41548" y="421409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3560" y="772795"/>
            <a:ext cx="8382000" cy="578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4675" y="16740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8493" y="416790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640" y="932815"/>
            <a:ext cx="8432800" cy="487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3075" y="149860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450" y="815340"/>
            <a:ext cx="839470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6966" y="404783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385" y="785495"/>
            <a:ext cx="836295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9440" y="1738630"/>
            <a:ext cx="7600950" cy="882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7315" y="2763520"/>
            <a:ext cx="8324850" cy="349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2295" y="2692400"/>
            <a:ext cx="2428875" cy="21024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3260" y="4794885"/>
            <a:ext cx="7867650" cy="1885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55220" y="78740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25911" y="269932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250" y="1752600"/>
            <a:ext cx="84455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8566" y="278245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2025-08-06T05:50:31Z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