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83583"/>
            <a:ext cx="10800000" cy="6908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5780" y="2592705"/>
            <a:ext cx="13525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390" y="2587625"/>
            <a:ext cx="5226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145" y="2592705"/>
            <a:ext cx="13049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6"/>
          <a:stretch>
            <a:fillRect/>
          </a:stretch>
        </p:blipFill>
        <p:spPr>
          <a:xfrm>
            <a:off x="1034733" y="1630680"/>
            <a:ext cx="10122535" cy="35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837565"/>
            <a:ext cx="10800000" cy="72102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7"/>
          <a:stretch>
            <a:fillRect/>
          </a:stretch>
        </p:blipFill>
        <p:spPr>
          <a:xfrm>
            <a:off x="1035050" y="5373370"/>
            <a:ext cx="10122535" cy="139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443855" y="5494020"/>
            <a:ext cx="184785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980614"/>
            <a:ext cx="866666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047" y="2611687"/>
            <a:ext cx="1476190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3422454"/>
            <a:ext cx="409523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66" y="5053528"/>
            <a:ext cx="923809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1114108"/>
            <a:ext cx="1514285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2640023"/>
            <a:ext cx="2009523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5238" y="4270845"/>
            <a:ext cx="2304761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923459"/>
            <a:ext cx="1876190" cy="39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285" y="2555842"/>
            <a:ext cx="1438095" cy="46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1280" y="3274695"/>
            <a:ext cx="6445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3542647"/>
            <a:ext cx="1628571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9523" y="5066660"/>
            <a:ext cx="1447619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000" y="5161911"/>
            <a:ext cx="923809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897994"/>
            <a:ext cx="1085714" cy="33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1897994"/>
            <a:ext cx="514285" cy="33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424"/>
            <a:ext cx="10800000" cy="322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10476" y="4418377"/>
            <a:ext cx="619047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4322895"/>
            <a:ext cx="1009523" cy="38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5927003"/>
            <a:ext cx="609523" cy="39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5238" y="5974744"/>
            <a:ext cx="495238" cy="3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7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84215" y="1673860"/>
            <a:ext cx="6121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1782043"/>
            <a:ext cx="1219047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4285" y="1782043"/>
            <a:ext cx="533333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5238" y="4205315"/>
            <a:ext cx="1676190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0476" y="4205315"/>
            <a:ext cx="2257142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95" y="756244"/>
            <a:ext cx="102992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10195" y="4956175"/>
            <a:ext cx="154622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0630" y="824865"/>
            <a:ext cx="9730740" cy="5749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95" y="765134"/>
            <a:ext cx="98669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0742" y="1661875"/>
            <a:ext cx="1409561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8425" y="3688080"/>
            <a:ext cx="5791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9312" y="5292374"/>
            <a:ext cx="1192036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961365"/>
            <a:ext cx="1847619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1875875"/>
            <a:ext cx="62857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2571284"/>
            <a:ext cx="2123809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4181204"/>
            <a:ext cx="819047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2857" y="5781598"/>
            <a:ext cx="2371428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4925" y="908685"/>
            <a:ext cx="55372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5"/>
          <a:stretch>
            <a:fillRect/>
          </a:stretch>
        </p:blipFill>
        <p:spPr>
          <a:xfrm>
            <a:off x="809625" y="1934210"/>
            <a:ext cx="10572750" cy="476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047365" y="2637155"/>
            <a:ext cx="7956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740" y="4293235"/>
            <a:ext cx="8001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7365" y="5163820"/>
            <a:ext cx="101155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8685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76905" y="895985"/>
            <a:ext cx="5429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904" y="2764772"/>
            <a:ext cx="790476" cy="2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4457159"/>
            <a:ext cx="1180952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1095294"/>
            <a:ext cx="628571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830357"/>
            <a:ext cx="1752380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333" y="2699069"/>
            <a:ext cx="1733332" cy="34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2934"/>
            <a:ext cx="10800000" cy="148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29523" y="3521200"/>
            <a:ext cx="2076190" cy="38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2715515"/>
            <a:ext cx="133333" cy="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715515"/>
            <a:ext cx="1438095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2715515"/>
            <a:ext cx="1057142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2629131"/>
            <a:ext cx="895238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629131"/>
            <a:ext cx="1295238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724429"/>
            <a:ext cx="914285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9523" y="4287317"/>
            <a:ext cx="933333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047" y="4287317"/>
            <a:ext cx="1295238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2857" y="4392145"/>
            <a:ext cx="790475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2750" y="1626235"/>
            <a:ext cx="6146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1856979"/>
            <a:ext cx="628571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1428" y="4248405"/>
            <a:ext cx="1447619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3130" y="4091940"/>
            <a:ext cx="53975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4035" y="5029835"/>
            <a:ext cx="6267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2024-08-11T05:32:21Z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