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7" r:id="rId4"/>
    <p:sldId id="336" r:id="rId5"/>
    <p:sldId id="335" r:id="rId6"/>
    <p:sldId id="334" r:id="rId7"/>
    <p:sldId id="333" r:id="rId8"/>
    <p:sldId id="332" r:id="rId9"/>
    <p:sldId id="331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51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6000" y="3119427"/>
            <a:ext cx="10800000" cy="61914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511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308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568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13410" y="2474595"/>
            <a:ext cx="10876280" cy="621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90" y="3307715"/>
            <a:ext cx="10664190" cy="615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81990" y="4187825"/>
            <a:ext cx="10664825" cy="554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613410" y="4960620"/>
            <a:ext cx="10732135" cy="591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681990" y="5819775"/>
            <a:ext cx="10678795" cy="538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3" grpId="0" bldLvl="0" animBg="1"/>
      <p:bldP spid="22" grpId="0" bldLvl="0" animBg="1"/>
      <p:bldP spid="30" grpId="0" bldLvl="0" animBg="1"/>
      <p:bldP spid="3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925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848360"/>
            <a:ext cx="10679430" cy="57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90" y="1685290"/>
            <a:ext cx="10619105" cy="57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81990" y="2482850"/>
            <a:ext cx="10677525" cy="595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681990" y="3306445"/>
            <a:ext cx="10680700" cy="570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white">
          <a:xfrm>
            <a:off x="681990" y="4150360"/>
            <a:ext cx="10692130" cy="547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1" name="矩形 50"/>
          <p:cNvSpPr/>
          <p:nvPr/>
        </p:nvSpPr>
        <p:spPr bwMode="white">
          <a:xfrm>
            <a:off x="681904" y="5024304"/>
            <a:ext cx="2209523" cy="476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4" grpId="0" bldLvl="0" animBg="1"/>
      <p:bldP spid="22" grpId="0" bldLvl="0" animBg="1"/>
      <p:bldP spid="32" grpId="0" bldLvl="0" animBg="1"/>
      <p:bldP spid="43" grpId="0" bldLvl="0" animBg="1"/>
      <p:bldP spid="5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480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862330"/>
            <a:ext cx="10778490" cy="57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04" y="1772404"/>
            <a:ext cx="2104761" cy="467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2274" y="827999"/>
            <a:ext cx="958745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8010" y="827999"/>
            <a:ext cx="957595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980002" y="3855007"/>
            <a:ext cx="979551" cy="321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048882" y="3761999"/>
            <a:ext cx="1063995" cy="4143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202205" y="3855007"/>
            <a:ext cx="557330" cy="245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775100" y="5283958"/>
            <a:ext cx="1038661" cy="3466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722198" y="5376967"/>
            <a:ext cx="1241327" cy="329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287561" y="6053393"/>
            <a:ext cx="1807102" cy="422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295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748571" y="3542904"/>
            <a:ext cx="1885713" cy="390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96190" y="4400243"/>
            <a:ext cx="809523" cy="390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843809" y="4400243"/>
            <a:ext cx="1485714" cy="390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088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500952" y="1895688"/>
            <a:ext cx="2009523" cy="390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977142" y="1895688"/>
            <a:ext cx="733333" cy="390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43809" y="2753653"/>
            <a:ext cx="1590476" cy="476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586666" y="4469583"/>
            <a:ext cx="2209523" cy="390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034285" y="4479116"/>
            <a:ext cx="1800000" cy="467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168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05714" y="2743411"/>
            <a:ext cx="2733333" cy="3907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67619" y="2743411"/>
            <a:ext cx="1438095" cy="3907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62857" y="4582589"/>
            <a:ext cx="1114285" cy="362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500952" y="4468236"/>
            <a:ext cx="2114285" cy="3907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777142" y="4477765"/>
            <a:ext cx="1704761" cy="466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295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881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35" r="11553"/>
          <a:stretch>
            <a:fillRect/>
          </a:stretch>
        </p:blipFill>
        <p:spPr>
          <a:xfrm>
            <a:off x="1319803" y="908726"/>
            <a:ext cx="9552395" cy="38842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TllYThlNGVmZDdlZTAxYTFhOTExZDA1ZjU4Y2I4ZTg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62</cp:revision>
  <dcterms:created xsi:type="dcterms:W3CDTF">2015-09-16T06:44:00Z</dcterms:created>
  <dcterms:modified xsi:type="dcterms:W3CDTF">2024-08-11T06:07:09Z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