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635" y="2990850"/>
            <a:ext cx="482473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56" y="827999"/>
            <a:ext cx="101254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201175"/>
            <a:ext cx="380952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27999"/>
            <a:ext cx="100300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8725" y="4085048"/>
            <a:ext cx="353795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71094"/>
            <a:ext cx="447619" cy="4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2454" y="4117635"/>
            <a:ext cx="417394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52014"/>
            <a:ext cx="380952" cy="41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36" y="827999"/>
            <a:ext cx="97289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22" y="827999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58" y="827999"/>
            <a:ext cx="88402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91690" y="885190"/>
            <a:ext cx="926084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696720"/>
            <a:ext cx="1076198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745740"/>
            <a:ext cx="107626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710940"/>
            <a:ext cx="108388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557395"/>
            <a:ext cx="1076452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30" grpId="0" bldLvl="0" animBg="1"/>
      <p:bldP spid="3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04545"/>
            <a:ext cx="1078166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39595"/>
            <a:ext cx="1088326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822575"/>
            <a:ext cx="107810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680460"/>
            <a:ext cx="1091057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703445"/>
            <a:ext cx="28771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8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124795"/>
            <a:ext cx="342857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1104580"/>
            <a:ext cx="352380" cy="41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507975"/>
            <a:ext cx="380952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123493"/>
            <a:ext cx="447619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535108"/>
            <a:ext cx="447619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51845"/>
            <a:ext cx="380952" cy="4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4019427"/>
            <a:ext cx="380952" cy="4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35" y="836889"/>
            <a:ext cx="101669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8254" y="1007366"/>
            <a:ext cx="358621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2392" y="4111843"/>
            <a:ext cx="421380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32842"/>
            <a:ext cx="352380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