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180" y="3052445"/>
            <a:ext cx="550100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22" y="827999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221817"/>
            <a:ext cx="380952" cy="4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40" y="764499"/>
            <a:ext cx="10111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3390" y="4073052"/>
            <a:ext cx="329924" cy="38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42374"/>
            <a:ext cx="352380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2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6459" y="4074328"/>
            <a:ext cx="349862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32996"/>
            <a:ext cx="380952" cy="41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90" y="827999"/>
            <a:ext cx="10540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6" y="756244"/>
            <a:ext cx="106462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219"/>
            <a:ext cx="10800000" cy="82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692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" r="6220"/>
          <a:stretch>
            <a:fillRect/>
          </a:stretch>
        </p:blipFill>
        <p:spPr>
          <a:xfrm>
            <a:off x="1031830" y="908726"/>
            <a:ext cx="10128340" cy="430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2775" y="946150"/>
            <a:ext cx="96094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809750"/>
            <a:ext cx="1079500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2867025"/>
            <a:ext cx="1073340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3923030"/>
            <a:ext cx="1090930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4983480"/>
            <a:ext cx="1073340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4" grpId="0" bldLvl="0" animBg="1"/>
      <p:bldP spid="33" grpId="0" bldLvl="0" animBg="1"/>
      <p:bldP spid="4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779780"/>
            <a:ext cx="1071943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913890"/>
            <a:ext cx="108851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835275"/>
            <a:ext cx="107632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3856990"/>
            <a:ext cx="1098423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90" y="4838065"/>
            <a:ext cx="1054798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3" grpId="0" bldLvl="0" animBg="1"/>
      <p:bldP spid="33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041947"/>
            <a:ext cx="447619" cy="4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56806"/>
            <a:ext cx="447619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449750"/>
            <a:ext cx="380952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056972"/>
            <a:ext cx="380952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461197"/>
            <a:ext cx="380952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84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37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4329" y="1017901"/>
            <a:ext cx="445702" cy="40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4329" y="4065843"/>
            <a:ext cx="445702" cy="40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50" y="827999"/>
            <a:ext cx="103075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4876" y="928073"/>
            <a:ext cx="336313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0339" y="4066771"/>
            <a:ext cx="427208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932965"/>
            <a:ext cx="447619" cy="41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