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2" r:id="rId11"/>
    <p:sldId id="340" r:id="rId12"/>
    <p:sldId id="338" r:id="rId13"/>
    <p:sldId id="336" r:id="rId14"/>
    <p:sldId id="335" r:id="rId15"/>
    <p:sldId id="333" r:id="rId16"/>
    <p:sldId id="331" r:id="rId17"/>
    <p:sldId id="329" r:id="rId18"/>
    <p:sldId id="327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6145" y="3064510"/>
            <a:ext cx="7839075" cy="728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4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4023218"/>
            <a:ext cx="361904" cy="3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13811"/>
            <a:ext cx="333333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982844"/>
            <a:ext cx="333333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012593"/>
            <a:ext cx="361904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5042342"/>
            <a:ext cx="361904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2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32906"/>
            <a:ext cx="419047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1962908"/>
            <a:ext cx="361904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021522"/>
            <a:ext cx="361904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4089673"/>
            <a:ext cx="333333" cy="3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5157823"/>
            <a:ext cx="333333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84" y="827999"/>
            <a:ext cx="106138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3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29523" y="961385"/>
            <a:ext cx="2723809" cy="3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000" y="2018948"/>
            <a:ext cx="1066666" cy="47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3095566"/>
            <a:ext cx="1076190" cy="3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705" y="4004310"/>
            <a:ext cx="356552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5465" y="2923540"/>
            <a:ext cx="96259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2540" y="3984625"/>
            <a:ext cx="368109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58095" y="3201100"/>
            <a:ext cx="1228571" cy="26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3809" y="3820585"/>
            <a:ext cx="1180952" cy="27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2857" y="4449600"/>
            <a:ext cx="1542857" cy="27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942470"/>
            <a:ext cx="1009523" cy="33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2821710"/>
            <a:ext cx="1200000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2" y="3460842"/>
            <a:ext cx="580952" cy="2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1099820" y="809031"/>
            <a:ext cx="9986645" cy="578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1572" y="3265817"/>
            <a:ext cx="686892" cy="25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4637" y="3847331"/>
            <a:ext cx="836598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9975" y="4428844"/>
            <a:ext cx="871823" cy="25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6889" y="5010358"/>
            <a:ext cx="1391395" cy="30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2070" y="5591871"/>
            <a:ext cx="898242" cy="30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12857" y="6182195"/>
            <a:ext cx="528377" cy="24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2335399"/>
            <a:ext cx="980952" cy="2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6666" y="2259075"/>
            <a:ext cx="666666" cy="33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0000" y="3518423"/>
            <a:ext cx="790476" cy="27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047" y="3518423"/>
            <a:ext cx="1771428" cy="33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6666" y="4777770"/>
            <a:ext cx="752380" cy="33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4761" y="4777770"/>
            <a:ext cx="742857" cy="27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9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1572063"/>
            <a:ext cx="1314285" cy="33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809" y="1572063"/>
            <a:ext cx="1057142" cy="27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761" y="2831249"/>
            <a:ext cx="476190" cy="27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523" y="2831249"/>
            <a:ext cx="390476" cy="27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14" y="827999"/>
            <a:ext cx="105919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19" y="827999"/>
            <a:ext cx="107923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