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24763"/>
            <a:ext cx="10800000" cy="18084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982287"/>
            <a:ext cx="771428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077683"/>
            <a:ext cx="1352380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071454"/>
            <a:ext cx="666666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3809" y="4080994"/>
            <a:ext cx="1619047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6955" y="2832735"/>
            <a:ext cx="9906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3061165"/>
            <a:ext cx="514285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4063227"/>
            <a:ext cx="1066666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101401"/>
            <a:ext cx="523809" cy="34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4110944"/>
            <a:ext cx="828571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1993325"/>
            <a:ext cx="1666666" cy="40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2002876"/>
            <a:ext cx="1038095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932805"/>
            <a:ext cx="36190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33232"/>
            <a:ext cx="419047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924558"/>
            <a:ext cx="333333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915456"/>
            <a:ext cx="333333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906355"/>
            <a:ext cx="36190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904196"/>
            <a:ext cx="361904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1904287"/>
            <a:ext cx="36190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904470"/>
            <a:ext cx="419047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04319"/>
            <a:ext cx="333333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898182"/>
            <a:ext cx="333333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474" y="764570"/>
            <a:ext cx="3266666" cy="6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493010"/>
            <a:ext cx="9990455" cy="106934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860800"/>
            <a:ext cx="9990455" cy="106934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85" y="5256530"/>
            <a:ext cx="9990455" cy="106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56244"/>
            <a:ext cx="102374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1159" y="6154080"/>
            <a:ext cx="2148600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599814"/>
            <a:ext cx="866666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285871"/>
            <a:ext cx="542857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971929"/>
            <a:ext cx="1628571" cy="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8571" y="3686573"/>
            <a:ext cx="923809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523" y="4372631"/>
            <a:ext cx="61904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1428" y="5058688"/>
            <a:ext cx="876190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2353820"/>
            <a:ext cx="390476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3011830"/>
            <a:ext cx="571428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3765204"/>
            <a:ext cx="819047" cy="2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42"/>
          <a:stretch>
            <a:fillRect/>
          </a:stretch>
        </p:blipFill>
        <p:spPr>
          <a:xfrm>
            <a:off x="720090" y="4262755"/>
            <a:ext cx="7200265" cy="534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3" r="69335" b="54762"/>
          <a:stretch>
            <a:fillRect/>
          </a:stretch>
        </p:blipFill>
        <p:spPr>
          <a:xfrm>
            <a:off x="7564120" y="4248785"/>
            <a:ext cx="2207895" cy="50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4"/>
          <a:stretch>
            <a:fillRect/>
          </a:stretch>
        </p:blipFill>
        <p:spPr>
          <a:xfrm>
            <a:off x="720090" y="4944151"/>
            <a:ext cx="7200265" cy="121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431540" y="4270375"/>
            <a:ext cx="157607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3185" y="5047615"/>
            <a:ext cx="57912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20255" y="942340"/>
            <a:ext cx="20478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2134406"/>
            <a:ext cx="857142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42" y="3183345"/>
            <a:ext cx="1352380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913782"/>
            <a:ext cx="1104761" cy="38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3115548"/>
            <a:ext cx="914285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10" y="814029"/>
            <a:ext cx="10582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7130" y="3972283"/>
            <a:ext cx="2286377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0659" y="3981627"/>
            <a:ext cx="1194514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6426" y="6140079"/>
            <a:ext cx="839893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4104" y="6084016"/>
            <a:ext cx="513268" cy="33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2024-08-10T16:54:01Z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