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7" r:id="rId4"/>
    <p:sldId id="356" r:id="rId5"/>
    <p:sldId id="355" r:id="rId6"/>
    <p:sldId id="353" r:id="rId7"/>
    <p:sldId id="352" r:id="rId8"/>
    <p:sldId id="345" r:id="rId9"/>
    <p:sldId id="343" r:id="rId10"/>
    <p:sldId id="341" r:id="rId11"/>
    <p:sldId id="339" r:id="rId12"/>
    <p:sldId id="338" r:id="rId13"/>
    <p:sldId id="337" r:id="rId14"/>
    <p:sldId id="334" r:id="rId15"/>
    <p:sldId id="332" r:id="rId16"/>
    <p:sldId id="330" r:id="rId17"/>
    <p:sldId id="328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3605" y="3045460"/>
            <a:ext cx="7844155" cy="767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980462"/>
            <a:ext cx="419047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1914302"/>
            <a:ext cx="333333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2848143"/>
            <a:ext cx="419047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781983"/>
            <a:ext cx="333333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4715823"/>
            <a:ext cx="361904" cy="3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066139"/>
            <a:ext cx="333333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99650"/>
            <a:ext cx="419047" cy="38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2942687"/>
            <a:ext cx="333333" cy="38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885723"/>
            <a:ext cx="333333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4819234"/>
            <a:ext cx="419047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199"/>
            <a:ext cx="10800000" cy="261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43" y="741680"/>
            <a:ext cx="9962515" cy="595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3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67480" y="1775460"/>
            <a:ext cx="358838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5714" y="3771345"/>
            <a:ext cx="1076190" cy="4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619" y="4742935"/>
            <a:ext cx="1961904" cy="38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5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1009384"/>
            <a:ext cx="1266666" cy="47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1973589"/>
            <a:ext cx="1733333" cy="39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7675" y="3627120"/>
            <a:ext cx="261175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515" y="1816735"/>
            <a:ext cx="964438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82065" y="2872105"/>
            <a:ext cx="445135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48571" y="3162750"/>
            <a:ext cx="1361904" cy="27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5105" y="3716020"/>
            <a:ext cx="74295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9047" y="5040080"/>
            <a:ext cx="1952380" cy="33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9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4285" y="971180"/>
            <a:ext cx="1209523" cy="33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6666" y="2221627"/>
            <a:ext cx="1600000" cy="34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2851624"/>
            <a:ext cx="2180952" cy="27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756285"/>
            <a:ext cx="10367645" cy="4170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330" y="3289300"/>
            <a:ext cx="110617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6155" y="3884295"/>
            <a:ext cx="106997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7280" y="4487545"/>
            <a:ext cx="767715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958080"/>
            <a:ext cx="10367645" cy="183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15510" y="5187315"/>
            <a:ext cx="87757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2155" y="6322695"/>
            <a:ext cx="123444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7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6190" y="2917237"/>
            <a:ext cx="219047" cy="2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809" y="2840917"/>
            <a:ext cx="828571" cy="2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7142" y="4090644"/>
            <a:ext cx="866666" cy="2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2380" y="4119264"/>
            <a:ext cx="600000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428" y="5340371"/>
            <a:ext cx="828571" cy="2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19755" y="5283200"/>
            <a:ext cx="80962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6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523" y="1555010"/>
            <a:ext cx="1809523" cy="27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8571" y="1555010"/>
            <a:ext cx="761904" cy="27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54"/>
          <a:stretch>
            <a:fillRect/>
          </a:stretch>
        </p:blipFill>
        <p:spPr>
          <a:xfrm>
            <a:off x="720090" y="2693670"/>
            <a:ext cx="7200265" cy="113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" t="73184" r="61336"/>
          <a:stretch>
            <a:fillRect/>
          </a:stretch>
        </p:blipFill>
        <p:spPr>
          <a:xfrm>
            <a:off x="7820025" y="3373079"/>
            <a:ext cx="2448560" cy="478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288030" y="3449955"/>
            <a:ext cx="194246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4389" y="3381858"/>
            <a:ext cx="2095238" cy="39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72" y="827999"/>
            <a:ext cx="100710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95" y="811530"/>
            <a:ext cx="10011410" cy="588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