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7" r:id="rId5"/>
    <p:sldId id="355" r:id="rId6"/>
    <p:sldId id="353" r:id="rId7"/>
    <p:sldId id="348" r:id="rId8"/>
    <p:sldId id="346" r:id="rId9"/>
    <p:sldId id="344" r:id="rId10"/>
    <p:sldId id="342" r:id="rId11"/>
    <p:sldId id="340" r:id="rId12"/>
    <p:sldId id="338" r:id="rId13"/>
    <p:sldId id="336" r:id="rId14"/>
    <p:sldId id="335" r:id="rId15"/>
    <p:sldId id="333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835" y="3076575"/>
            <a:ext cx="772033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57890"/>
            <a:ext cx="361904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3736489"/>
            <a:ext cx="361904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33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1658" y="1801573"/>
            <a:ext cx="398138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4744" y="4412523"/>
            <a:ext cx="300816" cy="35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04369"/>
            <a:ext cx="361904" cy="39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7999"/>
            <a:ext cx="10246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45550" y="824230"/>
            <a:ext cx="21590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4699" y="1822575"/>
            <a:ext cx="460818" cy="32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7202" y="3504313"/>
            <a:ext cx="1780023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840" y="5996305"/>
            <a:ext cx="252539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1809882"/>
            <a:ext cx="809523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465" y="3494405"/>
            <a:ext cx="96043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165" y="4458970"/>
            <a:ext cx="58566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70" y="765134"/>
            <a:ext cx="98855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4115" y="2299970"/>
            <a:ext cx="4260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3639" y="3119309"/>
            <a:ext cx="880462" cy="27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2241" y="4348712"/>
            <a:ext cx="1220443" cy="24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3716" y="5604272"/>
            <a:ext cx="1141986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4719" y="6293086"/>
            <a:ext cx="601504" cy="24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56244"/>
            <a:ext cx="106523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4088" y="3502167"/>
            <a:ext cx="920572" cy="27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780" y="4121150"/>
            <a:ext cx="87376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8630" y="4931551"/>
            <a:ext cx="911179" cy="19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6227" y="5533397"/>
            <a:ext cx="657552" cy="27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5940" y="6210474"/>
            <a:ext cx="1333891" cy="27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009991"/>
            <a:ext cx="952380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3009991"/>
            <a:ext cx="761904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4382074"/>
            <a:ext cx="790476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4382074"/>
            <a:ext cx="742857" cy="33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1428" y="5830384"/>
            <a:ext cx="457142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6190" y="5754157"/>
            <a:ext cx="733333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1629717"/>
            <a:ext cx="428571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7142" y="1629717"/>
            <a:ext cx="1514285" cy="27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3032724"/>
            <a:ext cx="380952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1904" y="3032724"/>
            <a:ext cx="800000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