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1060" y="3048000"/>
            <a:ext cx="79298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384" y="827999"/>
            <a:ext cx="87152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951825"/>
            <a:ext cx="428571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9523" y="3190232"/>
            <a:ext cx="333333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55" y="827999"/>
            <a:ext cx="102012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1182" y="890999"/>
            <a:ext cx="395817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8170" y="3005999"/>
            <a:ext cx="341842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6162" y="5129999"/>
            <a:ext cx="31485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2142528"/>
            <a:ext cx="666666" cy="3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809" y="2142528"/>
            <a:ext cx="647619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952" y="2142528"/>
            <a:ext cx="447619" cy="4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666" y="2142528"/>
            <a:ext cx="619047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3333" y="3285597"/>
            <a:ext cx="647619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0476" y="3276071"/>
            <a:ext cx="619047" cy="3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8571" y="3285597"/>
            <a:ext cx="666666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2857" y="3285597"/>
            <a:ext cx="600000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91428" y="3276071"/>
            <a:ext cx="704761" cy="4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05714" y="4419140"/>
            <a:ext cx="628571" cy="4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15238" y="4419140"/>
            <a:ext cx="523809" cy="3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20000" y="4419140"/>
            <a:ext cx="666666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58095" y="4419140"/>
            <a:ext cx="571428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95" y="756244"/>
            <a:ext cx="97656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114" y="928578"/>
            <a:ext cx="439194" cy="3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2765" y="937195"/>
            <a:ext cx="361689" cy="33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5640" y="937195"/>
            <a:ext cx="843942" cy="33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9379" y="937195"/>
            <a:ext cx="628650" cy="33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3380" y="928578"/>
            <a:ext cx="559757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7900" y="1962587"/>
            <a:ext cx="620039" cy="3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67192" y="1962587"/>
            <a:ext cx="525311" cy="3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82124" y="2987979"/>
            <a:ext cx="241126" cy="3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99707" y="2987979"/>
            <a:ext cx="620039" cy="43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68240" y="4013371"/>
            <a:ext cx="654485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2969" y="5038763"/>
            <a:ext cx="637262" cy="43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28358" y="5047380"/>
            <a:ext cx="620039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33466" y="5047380"/>
            <a:ext cx="895612" cy="3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90735" y="6072772"/>
            <a:ext cx="508087" cy="3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4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4293235"/>
            <a:ext cx="3024000" cy="14380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293235"/>
            <a:ext cx="3024000" cy="143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933190"/>
            <a:ext cx="3024000" cy="14380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954780"/>
            <a:ext cx="3024000" cy="143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560" y="3914775"/>
            <a:ext cx="3042000" cy="144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007" y="756244"/>
            <a:ext cx="91459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80"/>
          <a:stretch>
            <a:fillRect/>
          </a:stretch>
        </p:blipFill>
        <p:spPr>
          <a:xfrm>
            <a:off x="1523365" y="6568440"/>
            <a:ext cx="9147810" cy="81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2024-08-10T16:57:39Z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