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16494"/>
            <a:ext cx="10800000" cy="6250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" r="6884"/>
          <a:stretch>
            <a:fillRect/>
          </a:stretch>
        </p:blipFill>
        <p:spPr>
          <a:xfrm>
            <a:off x="1067708" y="981116"/>
            <a:ext cx="10056585" cy="394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2558415"/>
            <a:ext cx="770636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1665" y="3345180"/>
            <a:ext cx="94754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204970"/>
            <a:ext cx="106857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039360"/>
            <a:ext cx="107918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1904" y="5967983"/>
            <a:ext cx="2733333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0" grpId="0" bldLvl="0" animBg="1"/>
      <p:bldP spid="29" grpId="0" bldLvl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5465" y="916305"/>
            <a:ext cx="95199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744980"/>
            <a:ext cx="1083183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613660"/>
            <a:ext cx="1061910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366135"/>
            <a:ext cx="107143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4228465"/>
            <a:ext cx="106540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5050155"/>
            <a:ext cx="45097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824990" y="5826125"/>
            <a:ext cx="795274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3" grpId="0" bldLvl="0" animBg="1"/>
      <p:bldP spid="26" grpId="0" bldLvl="0" animBg="1"/>
      <p:bldP spid="31" grpId="0" bldLvl="0" animBg="1"/>
      <p:bldP spid="39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9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29523" y="3973688"/>
            <a:ext cx="1257142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047" y="3973688"/>
            <a:ext cx="523809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857" y="3926026"/>
            <a:ext cx="1333333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4726747"/>
            <a:ext cx="1438095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4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1801211"/>
            <a:ext cx="752380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4761" y="1906166"/>
            <a:ext cx="780952" cy="2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666" y="1801211"/>
            <a:ext cx="771428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1906166"/>
            <a:ext cx="942857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9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629241"/>
            <a:ext cx="1771428" cy="4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2667363"/>
            <a:ext cx="809523" cy="4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333" y="2734076"/>
            <a:ext cx="628571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333" y="2667363"/>
            <a:ext cx="485714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4761" y="5049959"/>
            <a:ext cx="1180952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142" y="5040429"/>
            <a:ext cx="2266666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86666" y="5088081"/>
            <a:ext cx="495238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809" y="5860042"/>
            <a:ext cx="1400000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333" y="2698040"/>
            <a:ext cx="552380" cy="2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3509027"/>
            <a:ext cx="628571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9523" y="3404076"/>
            <a:ext cx="1609523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5238" y="3404076"/>
            <a:ext cx="1523809" cy="47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572335"/>
            <a:ext cx="1180952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95" y="2677186"/>
            <a:ext cx="295238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619" y="2572335"/>
            <a:ext cx="1266666" cy="4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71" y="2572335"/>
            <a:ext cx="1133333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619" y="5098287"/>
            <a:ext cx="1171428" cy="3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8571" y="4993436"/>
            <a:ext cx="1628571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4285" y="4983904"/>
            <a:ext cx="752379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89789"/>
            <a:ext cx="10800000" cy="1482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