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7" r:id="rId4"/>
    <p:sldId id="356" r:id="rId5"/>
    <p:sldId id="355" r:id="rId6"/>
    <p:sldId id="354" r:id="rId7"/>
    <p:sldId id="353" r:id="rId8"/>
    <p:sldId id="344" r:id="rId9"/>
    <p:sldId id="342" r:id="rId10"/>
    <p:sldId id="340" r:id="rId11"/>
    <p:sldId id="338" r:id="rId12"/>
    <p:sldId id="336" r:id="rId13"/>
    <p:sldId id="334" r:id="rId14"/>
    <p:sldId id="333" r:id="rId15"/>
    <p:sldId id="331" r:id="rId16"/>
    <p:sldId id="330" r:id="rId17"/>
    <p:sldId id="329" r:id="rId18"/>
    <p:sldId id="327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4080" y="3028950"/>
            <a:ext cx="786320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3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0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028143"/>
            <a:ext cx="419048" cy="37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0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923477"/>
            <a:ext cx="419047" cy="372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1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925464"/>
            <a:ext cx="333333" cy="38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7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8095" y="3532825"/>
            <a:ext cx="371428" cy="37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6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3809" y="980472"/>
            <a:ext cx="361904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2857" y="5487962"/>
            <a:ext cx="304762" cy="38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39047" y="2859634"/>
            <a:ext cx="419047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6190" y="4662353"/>
            <a:ext cx="333333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3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9"/>
          <a:stretch>
            <a:fillRect/>
          </a:stretch>
        </p:blipFill>
        <p:spPr>
          <a:xfrm>
            <a:off x="1844358" y="714375"/>
            <a:ext cx="8503285" cy="604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889"/>
            <a:ext cx="106710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93888" y="3182205"/>
            <a:ext cx="1157443" cy="32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0965" y="4401820"/>
            <a:ext cx="159004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45574" y="5103669"/>
            <a:ext cx="988061" cy="25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65096" y="5649967"/>
            <a:ext cx="1326825" cy="32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15238" y="1008995"/>
            <a:ext cx="1266666" cy="33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055" y="1544955"/>
            <a:ext cx="146685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9523" y="2876114"/>
            <a:ext cx="533333" cy="28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640" y="827999"/>
            <a:ext cx="101629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0252" y="3313375"/>
            <a:ext cx="1263643" cy="26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2585" y="3923503"/>
            <a:ext cx="869315" cy="23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6426" y="4488769"/>
            <a:ext cx="1191946" cy="31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8326" y="5664164"/>
            <a:ext cx="1469769" cy="26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7218" y="6256347"/>
            <a:ext cx="1209871" cy="251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0476" y="2857028"/>
            <a:ext cx="1476190" cy="2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1904" y="2857028"/>
            <a:ext cx="847619" cy="2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8095" y="4743168"/>
            <a:ext cx="1209523" cy="26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9047" y="4771746"/>
            <a:ext cx="380952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6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0476" y="1699920"/>
            <a:ext cx="1285714" cy="20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5238" y="1699920"/>
            <a:ext cx="657142" cy="26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71"/>
          <a:stretch>
            <a:fillRect/>
          </a:stretch>
        </p:blipFill>
        <p:spPr>
          <a:xfrm>
            <a:off x="720090" y="2191385"/>
            <a:ext cx="7200265" cy="116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28210" y="2790190"/>
            <a:ext cx="96202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4366" y="2783628"/>
            <a:ext cx="904761" cy="47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8" t="82342" r="75342" b="420"/>
          <a:stretch>
            <a:fillRect/>
          </a:stretch>
        </p:blipFill>
        <p:spPr>
          <a:xfrm>
            <a:off x="7840980" y="2920365"/>
            <a:ext cx="1440090" cy="288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72"/>
          <a:stretch>
            <a:fillRect/>
          </a:stretch>
        </p:blipFill>
        <p:spPr>
          <a:xfrm>
            <a:off x="720090" y="3482975"/>
            <a:ext cx="7200265" cy="116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199285" y="4167229"/>
            <a:ext cx="1247619" cy="39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99833" y="4160244"/>
            <a:ext cx="533333" cy="39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8" t="76529" r="63339" b="-562"/>
          <a:stretch>
            <a:fillRect/>
          </a:stretch>
        </p:blipFill>
        <p:spPr>
          <a:xfrm>
            <a:off x="7891145" y="4211320"/>
            <a:ext cx="2304325" cy="432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1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7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2024-08-11T05:36:09Z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