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48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9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7235" y="3086100"/>
            <a:ext cx="817753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942457"/>
            <a:ext cx="419047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0476" y="2792867"/>
            <a:ext cx="361904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2857" y="3727610"/>
            <a:ext cx="295238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142" y="4652815"/>
            <a:ext cx="304761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82"/>
          <a:stretch>
            <a:fillRect/>
          </a:stretch>
        </p:blipFill>
        <p:spPr>
          <a:xfrm>
            <a:off x="720090" y="3482975"/>
            <a:ext cx="10800080" cy="174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3573145"/>
            <a:ext cx="54165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3700" y="4509135"/>
            <a:ext cx="54165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9"/>
          <a:stretch>
            <a:fillRect/>
          </a:stretch>
        </p:blipFill>
        <p:spPr>
          <a:xfrm>
            <a:off x="720090" y="915076"/>
            <a:ext cx="10800080" cy="359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672380" y="2942242"/>
            <a:ext cx="419048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5714" y="3857313"/>
            <a:ext cx="361904" cy="4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3745" y="987425"/>
            <a:ext cx="54165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63" y="827999"/>
            <a:ext cx="10516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19" y="756244"/>
            <a:ext cx="10792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380" y="909320"/>
            <a:ext cx="623951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0180" y="2011045"/>
            <a:ext cx="545592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14955" y="3043555"/>
            <a:ext cx="55530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38780" y="4112260"/>
            <a:ext cx="620776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24505" y="5149850"/>
            <a:ext cx="712152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7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49"/>
          <a:stretch>
            <a:fillRect/>
          </a:stretch>
        </p:blipFill>
        <p:spPr>
          <a:xfrm>
            <a:off x="720090" y="828040"/>
            <a:ext cx="10800080" cy="72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6216"/>
          <a:stretch>
            <a:fillRect/>
          </a:stretch>
        </p:blipFill>
        <p:spPr>
          <a:xfrm>
            <a:off x="695960" y="1701165"/>
            <a:ext cx="10800080" cy="3248025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5087620" y="1772920"/>
            <a:ext cx="1087755" cy="739775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766810" y="2809240"/>
            <a:ext cx="1087755" cy="739775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557895" y="3861435"/>
            <a:ext cx="1087755" cy="739775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96975"/>
            <a:ext cx="10800000" cy="2815306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1991360" y="1196975"/>
            <a:ext cx="1026795" cy="739775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85545" y="3284855"/>
            <a:ext cx="932815" cy="739775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3162806"/>
            <a:ext cx="1076190" cy="3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14" y="4334975"/>
            <a:ext cx="885714" cy="3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1056818"/>
            <a:ext cx="1171427" cy="38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2124642"/>
            <a:ext cx="1352380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857" y="3297342"/>
            <a:ext cx="1552380" cy="27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4761" y="4260290"/>
            <a:ext cx="1600000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7142" y="5328115"/>
            <a:ext cx="1704761" cy="46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4614662"/>
            <a:ext cx="323809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4605124"/>
            <a:ext cx="380952" cy="4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2024-08-10T17:11:56Z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