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6" r:id="rId4"/>
    <p:sldId id="344" r:id="rId5"/>
    <p:sldId id="342" r:id="rId6"/>
    <p:sldId id="340" r:id="rId7"/>
    <p:sldId id="338" r:id="rId8"/>
    <p:sldId id="336" r:id="rId9"/>
    <p:sldId id="335" r:id="rId10"/>
    <p:sldId id="333" r:id="rId11"/>
    <p:sldId id="331" r:id="rId12"/>
    <p:sldId id="329" r:id="rId13"/>
    <p:sldId id="327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3120" y="3119120"/>
            <a:ext cx="2905125" cy="619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15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2820806"/>
            <a:ext cx="419047" cy="371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85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904301"/>
            <a:ext cx="333333" cy="38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8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1867952"/>
            <a:ext cx="361904" cy="400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8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913866"/>
            <a:ext cx="333333" cy="381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264"/>
            <a:ext cx="10800000" cy="3070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57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39047" y="4971409"/>
            <a:ext cx="361904" cy="400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37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86666" y="3983087"/>
            <a:ext cx="295238" cy="381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05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932780"/>
            <a:ext cx="419047" cy="371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0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81904" y="1935552"/>
            <a:ext cx="333334" cy="381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4" b="1677"/>
          <a:stretch>
            <a:fillRect/>
          </a:stretch>
        </p:blipFill>
        <p:spPr>
          <a:xfrm>
            <a:off x="1194435" y="756920"/>
            <a:ext cx="9803130" cy="5992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71495" y="692785"/>
            <a:ext cx="46228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729" y="756244"/>
            <a:ext cx="951454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09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2024-08-11T07:33:49Z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