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0" r:id="rId13"/>
    <p:sldId id="338" r:id="rId14"/>
    <p:sldId id="336" r:id="rId15"/>
    <p:sldId id="333" r:id="rId16"/>
    <p:sldId id="331" r:id="rId17"/>
    <p:sldId id="330" r:id="rId18"/>
    <p:sldId id="329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3026410"/>
            <a:ext cx="7777480" cy="805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951920"/>
            <a:ext cx="361904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3333" y="3840234"/>
            <a:ext cx="419047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942515"/>
            <a:ext cx="419047" cy="38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6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858799"/>
            <a:ext cx="361904" cy="39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02769"/>
            <a:ext cx="10800000" cy="161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0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39047" y="1866986"/>
            <a:ext cx="2152380" cy="4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455" y="2560955"/>
            <a:ext cx="342011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10476" y="4755181"/>
            <a:ext cx="1371428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330" y="828675"/>
            <a:ext cx="540448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7415" y="3690620"/>
            <a:ext cx="909955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1115" y="4587875"/>
            <a:ext cx="964755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58095" y="3306853"/>
            <a:ext cx="1409523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355" y="3882390"/>
            <a:ext cx="112395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480" y="5186680"/>
            <a:ext cx="82867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2380" y="990000"/>
            <a:ext cx="1028572" cy="2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1685656"/>
            <a:ext cx="380952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05" y="827999"/>
            <a:ext cx="106463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4378" y="3550751"/>
            <a:ext cx="1023322" cy="2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3843" y="4207967"/>
            <a:ext cx="929439" cy="2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4378" y="4865183"/>
            <a:ext cx="948216" cy="2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9689" y="5522399"/>
            <a:ext cx="1229864" cy="2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8202" y="6189003"/>
            <a:ext cx="1840102" cy="26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3012589"/>
            <a:ext cx="371428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2983970"/>
            <a:ext cx="1028571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0952" y="4309988"/>
            <a:ext cx="1228571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666" y="4386306"/>
            <a:ext cx="457142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1428" y="5721863"/>
            <a:ext cx="476190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86666" y="5683705"/>
            <a:ext cx="390476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1648554"/>
            <a:ext cx="742856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28" y="1648554"/>
            <a:ext cx="371428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095" y="2955719"/>
            <a:ext cx="1161904" cy="27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7142" y="2955719"/>
            <a:ext cx="1238095" cy="27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4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80"/>
          <a:stretch>
            <a:fillRect/>
          </a:stretch>
        </p:blipFill>
        <p:spPr>
          <a:xfrm>
            <a:off x="720090" y="6209665"/>
            <a:ext cx="10800080" cy="152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14" y="827999"/>
            <a:ext cx="100583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