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5" r:id="rId4"/>
    <p:sldId id="363" r:id="rId5"/>
    <p:sldId id="362" r:id="rId6"/>
    <p:sldId id="360" r:id="rId7"/>
    <p:sldId id="358" r:id="rId8"/>
    <p:sldId id="356" r:id="rId9"/>
    <p:sldId id="355" r:id="rId10"/>
    <p:sldId id="353" r:id="rId11"/>
    <p:sldId id="352" r:id="rId12"/>
    <p:sldId id="351" r:id="rId13"/>
    <p:sldId id="350" r:id="rId14"/>
    <p:sldId id="348" r:id="rId15"/>
    <p:sldId id="347" r:id="rId16"/>
    <p:sldId id="343" r:id="rId17"/>
    <p:sldId id="341" r:id="rId18"/>
    <p:sldId id="339" r:id="rId19"/>
    <p:sldId id="337" r:id="rId20"/>
    <p:sldId id="336" r:id="rId21"/>
    <p:sldId id="335" r:id="rId22"/>
    <p:sldId id="333" r:id="rId23"/>
    <p:sldId id="331" r:id="rId24"/>
    <p:sldId id="329" r:id="rId25"/>
    <p:sldId id="327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3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1855" y="3107055"/>
            <a:ext cx="5367655" cy="6432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781"/>
          <a:stretch>
            <a:fillRect/>
          </a:stretch>
        </p:blipFill>
        <p:spPr>
          <a:xfrm>
            <a:off x="720090" y="853481"/>
            <a:ext cx="10800080" cy="59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781"/>
          <a:stretch>
            <a:fillRect/>
          </a:stretch>
        </p:blipFill>
        <p:spPr>
          <a:xfrm>
            <a:off x="720090" y="6597691"/>
            <a:ext cx="10800080" cy="59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5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56" y="827999"/>
            <a:ext cx="106562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009093"/>
            <a:ext cx="333333" cy="38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3809" y="2963011"/>
            <a:ext cx="419047" cy="38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91428" y="4935991"/>
            <a:ext cx="333333" cy="37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510" y="684530"/>
            <a:ext cx="9873615" cy="2444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7590" y="1714500"/>
            <a:ext cx="29654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510" y="3225165"/>
            <a:ext cx="9873615" cy="353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92665" y="3416935"/>
            <a:ext cx="33083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7142" y="5936249"/>
            <a:ext cx="295238" cy="38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4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1944413"/>
            <a:ext cx="419047" cy="3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9047" y="3986402"/>
            <a:ext cx="304761" cy="37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2857" y="2973492"/>
            <a:ext cx="371428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15238" y="5004559"/>
            <a:ext cx="361905" cy="4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3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8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9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1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2380" y="904198"/>
            <a:ext cx="1580953" cy="3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5714" y="1942411"/>
            <a:ext cx="3104761" cy="3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666" y="2980625"/>
            <a:ext cx="1533333" cy="3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2855" y="3789680"/>
            <a:ext cx="438277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82140" y="2844800"/>
            <a:ext cx="952436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1115" y="3977640"/>
            <a:ext cx="322008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2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1"/>
          <a:stretch>
            <a:fillRect/>
          </a:stretch>
        </p:blipFill>
        <p:spPr>
          <a:xfrm>
            <a:off x="720090" y="981116"/>
            <a:ext cx="10800080" cy="4678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4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1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980564"/>
            <a:ext cx="333333" cy="3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962704"/>
            <a:ext cx="419047" cy="3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944844"/>
            <a:ext cx="361904" cy="39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3936519"/>
            <a:ext cx="419047" cy="38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4909124"/>
            <a:ext cx="361904" cy="40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856585"/>
            <a:ext cx="333333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838071"/>
            <a:ext cx="419047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2829085"/>
            <a:ext cx="333333" cy="37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3810570"/>
            <a:ext cx="361904" cy="3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4801584"/>
            <a:ext cx="333333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2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2024-08-11T06:10:19Z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