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660" y="3023870"/>
            <a:ext cx="975868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10"/>
          <a:stretch>
            <a:fillRect/>
          </a:stretch>
        </p:blipFill>
        <p:spPr>
          <a:xfrm>
            <a:off x="720090" y="592264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509"/>
            <a:ext cx="10800000" cy="487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10"/>
          <a:stretch>
            <a:fillRect/>
          </a:stretch>
        </p:blipFill>
        <p:spPr>
          <a:xfrm>
            <a:off x="720090" y="89979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499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961339"/>
            <a:ext cx="361904" cy="4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000" y="2866209"/>
            <a:ext cx="457142" cy="4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8571" y="4761555"/>
            <a:ext cx="390476" cy="4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1009023"/>
            <a:ext cx="390476" cy="4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7619" y="2905019"/>
            <a:ext cx="390476" cy="4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55"/>
          <a:stretch>
            <a:fillRect/>
          </a:stretch>
        </p:blipFill>
        <p:spPr>
          <a:xfrm>
            <a:off x="716280" y="3789045"/>
            <a:ext cx="10800080" cy="180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53"/>
          <a:stretch>
            <a:fillRect/>
          </a:stretch>
        </p:blipFill>
        <p:spPr>
          <a:xfrm>
            <a:off x="720090" y="1130341"/>
            <a:ext cx="10800080" cy="2581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2165" y="1775460"/>
            <a:ext cx="596074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805" y="2683510"/>
            <a:ext cx="436181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91730" y="3815715"/>
            <a:ext cx="393255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1428" y="4869601"/>
            <a:ext cx="1600000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8805" y="915035"/>
            <a:ext cx="223710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6095" y="2900680"/>
            <a:ext cx="222948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01105" y="3711575"/>
            <a:ext cx="207645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38" y="4977183"/>
            <a:ext cx="314284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74385" y="1932305"/>
            <a:ext cx="8172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333" y="3097409"/>
            <a:ext cx="1447618" cy="4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428" y="3946054"/>
            <a:ext cx="1219047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1009191"/>
            <a:ext cx="895238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1972369"/>
            <a:ext cx="866666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8095" y="5949058"/>
            <a:ext cx="809523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1037538"/>
            <a:ext cx="1304761" cy="4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666" y="3942519"/>
            <a:ext cx="1390476" cy="4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3791583"/>
            <a:ext cx="390476" cy="4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809" y="1056768"/>
            <a:ext cx="457142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5714" y="2038573"/>
            <a:ext cx="333333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047" y="3010845"/>
            <a:ext cx="400000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5714" y="3992650"/>
            <a:ext cx="314285" cy="4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63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1"/>
          <a:stretch>
            <a:fillRect/>
          </a:stretch>
        </p:blipFill>
        <p:spPr>
          <a:xfrm>
            <a:off x="720090" y="837606"/>
            <a:ext cx="10800080" cy="5665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851336"/>
            <a:ext cx="400000" cy="43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4833821"/>
            <a:ext cx="361904" cy="4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5806768"/>
            <a:ext cx="457142" cy="4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254"/>
            <a:ext cx="95336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2067" y="903605"/>
            <a:ext cx="344691" cy="38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2067" y="1779175"/>
            <a:ext cx="344691" cy="37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881" y="2663163"/>
            <a:ext cx="319469" cy="37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2067" y="3530314"/>
            <a:ext cx="344691" cy="37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2067" y="4405883"/>
            <a:ext cx="344691" cy="37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8438" y="5281453"/>
            <a:ext cx="403540" cy="37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8881" y="6157023"/>
            <a:ext cx="319469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365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