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1" r:id="rId18"/>
    <p:sldId id="329" r:id="rId19"/>
    <p:sldId id="327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835" y="3049905"/>
            <a:ext cx="7720330" cy="7575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066382"/>
            <a:ext cx="333333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000845"/>
            <a:ext cx="419047" cy="38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2944844"/>
            <a:ext cx="419047" cy="38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888842"/>
            <a:ext cx="333333" cy="38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4823306"/>
            <a:ext cx="419047" cy="38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076087"/>
            <a:ext cx="361904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2020734"/>
            <a:ext cx="361904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2955838"/>
            <a:ext cx="333333" cy="38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900485"/>
            <a:ext cx="361904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4845131"/>
            <a:ext cx="419047" cy="38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047" y="4045330"/>
            <a:ext cx="371428" cy="38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2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1991520"/>
            <a:ext cx="361904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6666" y="4080135"/>
            <a:ext cx="419047" cy="3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889"/>
            <a:ext cx="106562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8223" y="3037389"/>
            <a:ext cx="319500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2143231"/>
            <a:ext cx="304761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1678"/>
          <a:stretch>
            <a:fillRect/>
          </a:stretch>
        </p:blipFill>
        <p:spPr>
          <a:xfrm>
            <a:off x="1820863" y="807085"/>
            <a:ext cx="8550275" cy="5934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6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24761" y="3087405"/>
            <a:ext cx="1838095" cy="33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1428" y="3764274"/>
            <a:ext cx="1314285" cy="2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3305" y="4279265"/>
            <a:ext cx="141922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7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952252"/>
            <a:ext cx="1857142" cy="27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255" y="2137410"/>
            <a:ext cx="86677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56244"/>
            <a:ext cx="104054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3174" y="3244863"/>
            <a:ext cx="513851" cy="26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3285" y="4420300"/>
            <a:ext cx="1431443" cy="26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1375" y="4945380"/>
            <a:ext cx="81661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6434" y="5623286"/>
            <a:ext cx="1128638" cy="29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6072" y="6183455"/>
            <a:ext cx="605610" cy="25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8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2799805"/>
            <a:ext cx="790476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095" y="2799805"/>
            <a:ext cx="1371428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761" y="4085766"/>
            <a:ext cx="990476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3809" y="4019087"/>
            <a:ext cx="809523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4761" y="5228842"/>
            <a:ext cx="971428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34285" y="5305047"/>
            <a:ext cx="571428" cy="20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1592310"/>
            <a:ext cx="819047" cy="2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9047" y="1659187"/>
            <a:ext cx="476190" cy="2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8571" y="2805654"/>
            <a:ext cx="552380" cy="33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9047" y="2805654"/>
            <a:ext cx="714285" cy="2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