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8" r:id="rId5"/>
    <p:sldId id="346" r:id="rId6"/>
    <p:sldId id="344" r:id="rId7"/>
    <p:sldId id="342" r:id="rId8"/>
    <p:sldId id="340" r:id="rId9"/>
    <p:sldId id="338" r:id="rId10"/>
    <p:sldId id="335" r:id="rId11"/>
    <p:sldId id="333" r:id="rId12"/>
    <p:sldId id="331" r:id="rId13"/>
    <p:sldId id="329" r:id="rId14"/>
    <p:sldId id="327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6850" y="3102610"/>
            <a:ext cx="1638300" cy="652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961441"/>
            <a:ext cx="333333" cy="38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982089"/>
            <a:ext cx="419047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77142" y="4078111"/>
            <a:ext cx="3085714" cy="38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904198"/>
            <a:ext cx="1019047" cy="39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9770" y="1691640"/>
            <a:ext cx="245618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7705" y="3721100"/>
            <a:ext cx="337502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25040" y="1791335"/>
            <a:ext cx="910717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0190" y="2701925"/>
            <a:ext cx="99999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21460" y="3777615"/>
            <a:ext cx="644906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264"/>
            <a:ext cx="10800000" cy="319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5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4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1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924116"/>
            <a:ext cx="333333" cy="37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87734"/>
            <a:ext cx="10800000" cy="2664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923315"/>
            <a:ext cx="361904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2934492"/>
            <a:ext cx="361904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2024-08-11T07:30:06Z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