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74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36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31" y="2975372"/>
            <a:ext cx="5562537" cy="9072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50" y="827999"/>
            <a:ext cx="101211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1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3193917"/>
            <a:ext cx="380952" cy="42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827999"/>
            <a:ext cx="100799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9241" y="4117635"/>
            <a:ext cx="355552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3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285" y="1028095"/>
            <a:ext cx="342857" cy="4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565" y="790575"/>
            <a:ext cx="9754870" cy="590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3933190"/>
            <a:ext cx="64770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8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866208"/>
            <a:ext cx="380952" cy="42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131" y="827999"/>
            <a:ext cx="95317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834" y="827999"/>
            <a:ext cx="98343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0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1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079"/>
            <a:ext cx="10800000" cy="3045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5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5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22"/>
          <a:stretch>
            <a:fillRect/>
          </a:stretch>
        </p:blipFill>
        <p:spPr>
          <a:xfrm>
            <a:off x="720090" y="828040"/>
            <a:ext cx="10800080" cy="317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11"/>
          <a:stretch>
            <a:fillRect/>
          </a:stretch>
        </p:blipFill>
        <p:spPr>
          <a:xfrm>
            <a:off x="720090" y="921426"/>
            <a:ext cx="10800080" cy="4068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5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8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410" y="827999"/>
            <a:ext cx="95242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91410" y="869315"/>
            <a:ext cx="854646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99845" y="1943735"/>
            <a:ext cx="954024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99845" y="2929890"/>
            <a:ext cx="957135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299845" y="3926205"/>
            <a:ext cx="955738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299845" y="4985385"/>
            <a:ext cx="963739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1299845" y="5944235"/>
            <a:ext cx="530860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0" grpId="0" bldLvl="0" animBg="1"/>
      <p:bldP spid="31" grpId="0" bldLvl="0" animBg="1"/>
      <p:bldP spid="39" grpId="0" bldLvl="0" animBg="1"/>
      <p:bldP spid="46" grpId="0" bldLvl="0" animBg="1"/>
      <p:bldP spid="5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4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285" y="3371682"/>
            <a:ext cx="447619" cy="40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047279"/>
            <a:ext cx="447619" cy="4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4285" y="3611913"/>
            <a:ext cx="342857" cy="4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1009299"/>
            <a:ext cx="380952" cy="41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4285" y="3585674"/>
            <a:ext cx="342857" cy="41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565" y="827999"/>
            <a:ext cx="95808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25" y="828040"/>
            <a:ext cx="10115550" cy="2898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540" y="998220"/>
            <a:ext cx="41910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25" y="4073525"/>
            <a:ext cx="10115550" cy="2668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6880" y="4145280"/>
            <a:ext cx="32131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55" y="827999"/>
            <a:ext cx="101765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785" y="944819"/>
            <a:ext cx="358961" cy="3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7889" y="4063037"/>
            <a:ext cx="421779" cy="38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4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980445"/>
            <a:ext cx="380952" cy="4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2024-08-10T11:14:33Z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