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49" r:id="rId5"/>
    <p:sldId id="348" r:id="rId6"/>
    <p:sldId id="347" r:id="rId7"/>
    <p:sldId id="346" r:id="rId8"/>
    <p:sldId id="341" r:id="rId9"/>
    <p:sldId id="339" r:id="rId10"/>
    <p:sldId id="337" r:id="rId11"/>
    <p:sldId id="336" r:id="rId12"/>
    <p:sldId id="335" r:id="rId13"/>
    <p:sldId id="334" r:id="rId14"/>
    <p:sldId id="333" r:id="rId15"/>
    <p:sldId id="331" r:id="rId16"/>
    <p:sldId id="330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582284"/>
            <a:ext cx="10800000" cy="1693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2600" y="2581910"/>
            <a:ext cx="925195" cy="130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3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86"/>
          <a:stretch>
            <a:fillRect/>
          </a:stretch>
        </p:blipFill>
        <p:spPr>
          <a:xfrm>
            <a:off x="720090" y="6209665"/>
            <a:ext cx="10800080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861" y="827999"/>
            <a:ext cx="1031827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065" y="850859"/>
            <a:ext cx="102389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86"/>
          <a:stretch>
            <a:fillRect/>
          </a:stretch>
        </p:blipFill>
        <p:spPr>
          <a:xfrm>
            <a:off x="986155" y="779145"/>
            <a:ext cx="10238400" cy="7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866103"/>
            <a:ext cx="361904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3809" y="4276466"/>
            <a:ext cx="419047" cy="3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5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828384"/>
            <a:ext cx="333333" cy="38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717" y="827999"/>
            <a:ext cx="99405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5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2857" y="980603"/>
            <a:ext cx="2552380" cy="46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1428" y="980603"/>
            <a:ext cx="2361904" cy="46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2857" y="1829463"/>
            <a:ext cx="2780952" cy="46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3333" y="1924840"/>
            <a:ext cx="2438095" cy="37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67619" y="2678323"/>
            <a:ext cx="2514285" cy="47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81904" y="2678323"/>
            <a:ext cx="2942857" cy="47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91428" y="3527183"/>
            <a:ext cx="2657142" cy="47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86666" y="3632099"/>
            <a:ext cx="3000000" cy="37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4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96190" y="2697695"/>
            <a:ext cx="1876190" cy="38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8095" y="3546690"/>
            <a:ext cx="1980952" cy="46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05714" y="4395684"/>
            <a:ext cx="2142857" cy="46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9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43809" y="1028005"/>
            <a:ext cx="1533333" cy="38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5714" y="1875651"/>
            <a:ext cx="1076190" cy="46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6190" y="2732822"/>
            <a:ext cx="1228571" cy="38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39047" y="3580468"/>
            <a:ext cx="1085714" cy="46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96190" y="4428114"/>
            <a:ext cx="2523808" cy="38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1772724"/>
            <a:ext cx="2257142" cy="381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2380" y="3461779"/>
            <a:ext cx="1095238" cy="47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3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62857" y="3104741"/>
            <a:ext cx="1619047" cy="33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6190" y="3714413"/>
            <a:ext cx="1438095" cy="276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39047" y="4324085"/>
            <a:ext cx="1333333" cy="276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81905" y="4867275"/>
            <a:ext cx="32385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77142" y="5009965"/>
            <a:ext cx="457142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15238" y="5543428"/>
            <a:ext cx="561904" cy="26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0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24761" y="3461199"/>
            <a:ext cx="1457142" cy="33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2857" y="4071796"/>
            <a:ext cx="1133333" cy="27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3809" y="5283449"/>
            <a:ext cx="600000" cy="34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77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923589"/>
            <a:ext cx="1276190" cy="33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8095" y="1535368"/>
            <a:ext cx="1666666" cy="26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9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5238" y="2829569"/>
            <a:ext cx="380952" cy="2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5238" y="2791444"/>
            <a:ext cx="1590476" cy="27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2857" y="4011449"/>
            <a:ext cx="1028571" cy="27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6745" y="3980180"/>
            <a:ext cx="49593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67619" y="5298173"/>
            <a:ext cx="971428" cy="20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58095" y="5260048"/>
            <a:ext cx="380952" cy="2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05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8865" y="1499870"/>
            <a:ext cx="75247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4761" y="1572559"/>
            <a:ext cx="380952" cy="2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2765766"/>
            <a:ext cx="952380" cy="26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6190" y="2756220"/>
            <a:ext cx="533333" cy="27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33" y="827999"/>
            <a:ext cx="99829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9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24761" y="932945"/>
            <a:ext cx="390476" cy="40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2380" y="1801138"/>
            <a:ext cx="304761" cy="38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2857" y="2669331"/>
            <a:ext cx="419047" cy="37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9047" y="3527983"/>
            <a:ext cx="361904" cy="40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3333" y="4405717"/>
            <a:ext cx="333333" cy="38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77142" y="4405717"/>
            <a:ext cx="371428" cy="38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2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2024-08-11T07:04:09Z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