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1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275" y="3064510"/>
            <a:ext cx="5505450" cy="72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44" y="8279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152578"/>
            <a:ext cx="380952" cy="41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0" y="827999"/>
            <a:ext cx="10350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0854" y="4109326"/>
            <a:ext cx="328587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894724"/>
            <a:ext cx="380952" cy="4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4011439"/>
            <a:ext cx="447619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923255"/>
            <a:ext cx="380952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6" y="827999"/>
            <a:ext cx="106462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464"/>
            <a:ext cx="10800000" cy="8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15" y="525145"/>
            <a:ext cx="9860915" cy="615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61870" y="1362075"/>
            <a:ext cx="86048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4425" y="2337435"/>
            <a:ext cx="47466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48865" y="3206115"/>
            <a:ext cx="866076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14425" y="4128770"/>
            <a:ext cx="993965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14425" y="4970145"/>
            <a:ext cx="993965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14425" y="5998210"/>
            <a:ext cx="99396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  <p:bldP spid="28" grpId="0" bldLvl="0" animBg="1"/>
      <p:bldP spid="36" grpId="0" bldLvl="0" animBg="1"/>
      <p:bldP spid="4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82650"/>
            <a:ext cx="108527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36420"/>
            <a:ext cx="108527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867660"/>
            <a:ext cx="107676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3902710"/>
            <a:ext cx="107702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4967605"/>
            <a:ext cx="108534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559560" y="5870575"/>
            <a:ext cx="47256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31" grpId="0" bldLvl="0" animBg="1"/>
      <p:bldP spid="43" grpId="0" bldLvl="0" animBg="1"/>
      <p:bldP spid="4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066597"/>
            <a:ext cx="380952" cy="4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1104675"/>
            <a:ext cx="352380" cy="41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508900"/>
            <a:ext cx="380952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037739"/>
            <a:ext cx="447619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440216"/>
            <a:ext cx="380952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32848"/>
            <a:ext cx="352380" cy="4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4002065"/>
            <a:ext cx="447619" cy="4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90" y="827999"/>
            <a:ext cx="102508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4878" y="927456"/>
            <a:ext cx="424858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1036" y="4028726"/>
            <a:ext cx="361581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970981"/>
            <a:ext cx="352380" cy="4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2024-08-10T11:35:10Z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