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543203"/>
            <a:ext cx="10800000" cy="17715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85780" y="2560955"/>
            <a:ext cx="940435" cy="134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470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56"/>
          <a:stretch>
            <a:fillRect/>
          </a:stretch>
        </p:blipFill>
        <p:spPr>
          <a:xfrm>
            <a:off x="720090" y="856656"/>
            <a:ext cx="10800080" cy="8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56"/>
          <a:stretch>
            <a:fillRect/>
          </a:stretch>
        </p:blipFill>
        <p:spPr>
          <a:xfrm>
            <a:off x="720090" y="5502316"/>
            <a:ext cx="10800080" cy="8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970952"/>
            <a:ext cx="361904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2753107"/>
            <a:ext cx="333333" cy="3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3809" y="4525732"/>
            <a:ext cx="419047" cy="3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866663"/>
            <a:ext cx="333333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698" y="827999"/>
            <a:ext cx="97466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34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14955" y="830580"/>
            <a:ext cx="786955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4455" y="1864360"/>
            <a:ext cx="76720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72080" y="2730500"/>
            <a:ext cx="611822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24480" y="3620135"/>
            <a:ext cx="57810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30" y="827999"/>
            <a:ext cx="102464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51819" y="2681527"/>
            <a:ext cx="1499918" cy="46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1480" y="3531438"/>
            <a:ext cx="1626417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760" y="5213176"/>
            <a:ext cx="1409561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5857" y="6054045"/>
            <a:ext cx="2755874" cy="46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1047179"/>
            <a:ext cx="3247619" cy="4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1990607"/>
            <a:ext cx="1847619" cy="4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2829210"/>
            <a:ext cx="1780952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4761" y="3715461"/>
            <a:ext cx="1323809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190" y="4649359"/>
            <a:ext cx="1133333" cy="3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6455" y="5401945"/>
            <a:ext cx="16287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1428" y="3630721"/>
            <a:ext cx="952380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8571" y="4212238"/>
            <a:ext cx="1419047" cy="2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2830" y="5339715"/>
            <a:ext cx="134302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971542"/>
            <a:ext cx="1571428" cy="27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2225157"/>
            <a:ext cx="409523" cy="20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80" y="814029"/>
            <a:ext cx="106330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4719" y="3302061"/>
            <a:ext cx="1462745" cy="26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9536" y="3949888"/>
            <a:ext cx="956410" cy="19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3603" y="5038989"/>
            <a:ext cx="1265836" cy="2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7791" y="5621094"/>
            <a:ext cx="862644" cy="26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3325" y="6136640"/>
            <a:ext cx="95631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3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2135197"/>
            <a:ext cx="390476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2857" y="2173363"/>
            <a:ext cx="619047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3280188"/>
            <a:ext cx="1066666" cy="27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7619" y="3346979"/>
            <a:ext cx="571428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4285" y="4453804"/>
            <a:ext cx="1114285" cy="34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6666" y="4463345"/>
            <a:ext cx="1019047" cy="33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1552294"/>
            <a:ext cx="638095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523" y="1552294"/>
            <a:ext cx="971428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0476" y="2724508"/>
            <a:ext cx="1333333" cy="28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1904" y="2734039"/>
            <a:ext cx="1295238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4153220"/>
            <a:ext cx="361904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0952" y="4934504"/>
            <a:ext cx="304761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1695839"/>
            <a:ext cx="428571" cy="38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3250322"/>
            <a:ext cx="371428" cy="37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4003722"/>
            <a:ext cx="380952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4795269"/>
            <a:ext cx="333333" cy="37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